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D2D"/>
    <a:srgbClr val="FFD44B"/>
    <a:srgbClr val="FFE38B"/>
    <a:srgbClr val="F1541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560D5A9-62BC-4178-8C16-D14BF2F719D7}" type="datetimeFigureOut">
              <a:rPr lang="ru-RU" smtClean="0"/>
              <a:pPr/>
              <a:t>06.04.2010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B6D4DBF-AAB2-4BB8-AE6F-74EF1E8BEA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D5A9-62BC-4178-8C16-D14BF2F719D7}" type="datetimeFigureOut">
              <a:rPr lang="ru-RU" smtClean="0"/>
              <a:pPr/>
              <a:t>06.04.2010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D4DBF-AAB2-4BB8-AE6F-74EF1E8BEA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D5A9-62BC-4178-8C16-D14BF2F719D7}" type="datetimeFigureOut">
              <a:rPr lang="ru-RU" smtClean="0"/>
              <a:pPr/>
              <a:t>06.04.2010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D4DBF-AAB2-4BB8-AE6F-74EF1E8BEA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560D5A9-62BC-4178-8C16-D14BF2F719D7}" type="datetimeFigureOut">
              <a:rPr lang="ru-RU" smtClean="0"/>
              <a:pPr/>
              <a:t>06.04.2010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D4DBF-AAB2-4BB8-AE6F-74EF1E8BEA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560D5A9-62BC-4178-8C16-D14BF2F719D7}" type="datetimeFigureOut">
              <a:rPr lang="ru-RU" smtClean="0"/>
              <a:pPr/>
              <a:t>06.04.2010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B6D4DBF-AAB2-4BB8-AE6F-74EF1E8BEAC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560D5A9-62BC-4178-8C16-D14BF2F719D7}" type="datetimeFigureOut">
              <a:rPr lang="ru-RU" smtClean="0"/>
              <a:pPr/>
              <a:t>06.04.2010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B6D4DBF-AAB2-4BB8-AE6F-74EF1E8BEA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560D5A9-62BC-4178-8C16-D14BF2F719D7}" type="datetimeFigureOut">
              <a:rPr lang="ru-RU" smtClean="0"/>
              <a:pPr/>
              <a:t>06.04.2010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B6D4DBF-AAB2-4BB8-AE6F-74EF1E8BEA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D5A9-62BC-4178-8C16-D14BF2F719D7}" type="datetimeFigureOut">
              <a:rPr lang="ru-RU" smtClean="0"/>
              <a:pPr/>
              <a:t>06.04.2010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D4DBF-AAB2-4BB8-AE6F-74EF1E8BEA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560D5A9-62BC-4178-8C16-D14BF2F719D7}" type="datetimeFigureOut">
              <a:rPr lang="ru-RU" smtClean="0"/>
              <a:pPr/>
              <a:t>06.04.2010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B6D4DBF-AAB2-4BB8-AE6F-74EF1E8BEA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560D5A9-62BC-4178-8C16-D14BF2F719D7}" type="datetimeFigureOut">
              <a:rPr lang="ru-RU" smtClean="0"/>
              <a:pPr/>
              <a:t>06.04.2010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B6D4DBF-AAB2-4BB8-AE6F-74EF1E8BEA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560D5A9-62BC-4178-8C16-D14BF2F719D7}" type="datetimeFigureOut">
              <a:rPr lang="ru-RU" smtClean="0"/>
              <a:pPr/>
              <a:t>06.04.2010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B6D4DBF-AAB2-4BB8-AE6F-74EF1E8BEA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560D5A9-62BC-4178-8C16-D14BF2F719D7}" type="datetimeFigureOut">
              <a:rPr lang="ru-RU" smtClean="0"/>
              <a:pPr/>
              <a:t>06.04.2010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B6D4DBF-AAB2-4BB8-AE6F-74EF1E8BEA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ocuments and Settings\Администратор.KERNEL\Local Settings\Temporary Internet Files\Content.IE5\QSY3VGI3\MCj04413520000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-3214758"/>
            <a:ext cx="8015334" cy="1007275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00166" y="714356"/>
            <a:ext cx="6715172" cy="923330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spc="150" dirty="0" err="1" smtClean="0">
                <a:ln w="11430"/>
                <a:solidFill>
                  <a:srgbClr val="F8F8F8"/>
                </a:solidFill>
                <a:effectLst>
                  <a:glow rad="228600">
                    <a:srgbClr val="FFCD2D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Мусакаев</a:t>
            </a:r>
            <a:r>
              <a:rPr lang="ru-RU" sz="5400" b="1" spc="150" dirty="0" smtClean="0">
                <a:ln w="11430"/>
                <a:solidFill>
                  <a:srgbClr val="F8F8F8"/>
                </a:solidFill>
                <a:effectLst>
                  <a:glow rad="228600">
                    <a:srgbClr val="FFCD2D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5400" b="1" spc="150" dirty="0" err="1" smtClean="0">
                <a:ln w="11430"/>
                <a:solidFill>
                  <a:srgbClr val="F8F8F8"/>
                </a:solidFill>
                <a:effectLst>
                  <a:glow rad="228600">
                    <a:srgbClr val="FFCD2D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Хатим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glow rad="228600">
                  <a:srgbClr val="FFCD2D"/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Рисунок 4" descr="img0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2071678"/>
            <a:ext cx="2643206" cy="4264002"/>
          </a:xfrm>
          <a:prstGeom prst="rect">
            <a:avLst/>
          </a:prstGeom>
        </p:spPr>
      </p:pic>
      <p:pic>
        <p:nvPicPr>
          <p:cNvPr id="6" name="Рисунок 5" descr="img01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80" y="2143116"/>
            <a:ext cx="3000396" cy="4316816"/>
          </a:xfrm>
          <a:prstGeom prst="rect">
            <a:avLst/>
          </a:prstGeom>
        </p:spPr>
      </p:pic>
      <p:pic>
        <p:nvPicPr>
          <p:cNvPr id="13" name="Рисунок 12" descr="i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9058" y="3714752"/>
            <a:ext cx="1000132" cy="27928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4786346" cy="3423810"/>
          </a:xfrm>
          <a:prstGeom prst="rect">
            <a:avLst/>
          </a:prstGeom>
        </p:spPr>
      </p:pic>
      <p:pic>
        <p:nvPicPr>
          <p:cNvPr id="3" name="Рисунок 2" descr="img0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9" y="3714752"/>
            <a:ext cx="5286371" cy="3143248"/>
          </a:xfrm>
          <a:prstGeom prst="rect">
            <a:avLst/>
          </a:prstGeom>
        </p:spPr>
      </p:pic>
      <p:pic>
        <p:nvPicPr>
          <p:cNvPr id="4" name="Рисунок 3" descr="img0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662" y="3754325"/>
            <a:ext cx="2000264" cy="3103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опия img0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0"/>
            <a:ext cx="3176016" cy="5352288"/>
          </a:xfrm>
          <a:prstGeom prst="rect">
            <a:avLst/>
          </a:prstGeom>
        </p:spPr>
      </p:pic>
      <p:pic>
        <p:nvPicPr>
          <p:cNvPr id="4" name="Рисунок 3" descr="Копия img06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995672" y="2437446"/>
            <a:ext cx="3371088" cy="4925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14290"/>
            <a:ext cx="2953512" cy="4971288"/>
          </a:xfrm>
          <a:prstGeom prst="rect">
            <a:avLst/>
          </a:prstGeom>
        </p:spPr>
      </p:pic>
      <p:pic>
        <p:nvPicPr>
          <p:cNvPr id="3" name="Рисунок 2" descr="img06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1214422"/>
            <a:ext cx="3355848" cy="5391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Бумажная">
      <a:dk1>
        <a:sysClr val="windowText" lastClr="000000"/>
      </a:dk1>
      <a:lt1>
        <a:sysClr val="window" lastClr="F4F4F4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21</TotalTime>
  <Words>2</Words>
  <Application>Microsoft Office PowerPoint</Application>
  <PresentationFormat>Экран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Яркая</vt:lpstr>
      <vt:lpstr>Слайд 1</vt:lpstr>
      <vt:lpstr>Слайд 2</vt:lpstr>
      <vt:lpstr>Слайд 3</vt:lpstr>
      <vt:lpstr>Слайд 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</dc:creator>
  <cp:lastModifiedBy>XTreme</cp:lastModifiedBy>
  <cp:revision>3</cp:revision>
  <dcterms:created xsi:type="dcterms:W3CDTF">2010-04-06T16:26:59Z</dcterms:created>
  <dcterms:modified xsi:type="dcterms:W3CDTF">2010-04-06T16:56:37Z</dcterms:modified>
</cp:coreProperties>
</file>