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80DD4F-7E8B-448C-9B39-6BE6D4FFEF9A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22CA94-730F-48BF-B7FD-F442EC5B55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3174" y="428604"/>
            <a:ext cx="50521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ветераны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ойны и труда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03_2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500306"/>
            <a:ext cx="5425440" cy="406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715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29256" y="214290"/>
            <a:ext cx="3341428" cy="258532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Душанов</a:t>
            </a:r>
            <a:endParaRPr lang="ru-RU" sz="5400" b="1" dirty="0" smtClean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dirty="0" err="1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Наурыз</a:t>
            </a:r>
            <a:endParaRPr lang="ru-RU" sz="5400" b="1" dirty="0" smtClean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dirty="0" err="1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Букенович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0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6343"/>
            <a:ext cx="4786346" cy="6511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571480"/>
            <a:ext cx="378180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Ермолов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</a:t>
            </a:r>
          </a:p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Андреевич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_2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53655" y="818081"/>
            <a:ext cx="6526317" cy="489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Customer</cp:lastModifiedBy>
  <cp:revision>5</cp:revision>
  <dcterms:created xsi:type="dcterms:W3CDTF">2010-04-06T17:09:05Z</dcterms:created>
  <dcterms:modified xsi:type="dcterms:W3CDTF">2012-04-02T07:52:50Z</dcterms:modified>
</cp:coreProperties>
</file>