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1"/>
  </p:notesMasterIdLst>
  <p:sldIdLst>
    <p:sldId id="367" r:id="rId2"/>
    <p:sldId id="256" r:id="rId3"/>
    <p:sldId id="257" r:id="rId4"/>
    <p:sldId id="258" r:id="rId5"/>
    <p:sldId id="259" r:id="rId6"/>
    <p:sldId id="260" r:id="rId7"/>
    <p:sldId id="262" r:id="rId8"/>
    <p:sldId id="264" r:id="rId9"/>
    <p:sldId id="352" r:id="rId10"/>
    <p:sldId id="35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5" r:id="rId69"/>
    <p:sldId id="323" r:id="rId70"/>
    <p:sldId id="326" r:id="rId71"/>
    <p:sldId id="324" r:id="rId72"/>
    <p:sldId id="354" r:id="rId73"/>
    <p:sldId id="355" r:id="rId74"/>
    <p:sldId id="356" r:id="rId75"/>
    <p:sldId id="357" r:id="rId76"/>
    <p:sldId id="358" r:id="rId77"/>
    <p:sldId id="359" r:id="rId78"/>
    <p:sldId id="360" r:id="rId79"/>
    <p:sldId id="361" r:id="rId80"/>
    <p:sldId id="362" r:id="rId81"/>
    <p:sldId id="363" r:id="rId82"/>
    <p:sldId id="364" r:id="rId83"/>
    <p:sldId id="365" r:id="rId84"/>
    <p:sldId id="366" r:id="rId85"/>
    <p:sldId id="368" r:id="rId86"/>
    <p:sldId id="369" r:id="rId87"/>
    <p:sldId id="370" r:id="rId88"/>
    <p:sldId id="371" r:id="rId89"/>
    <p:sldId id="372" r:id="rId9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351" initials="3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5846" autoAdjust="0"/>
  </p:normalViewPr>
  <p:slideViewPr>
    <p:cSldViewPr>
      <p:cViewPr>
        <p:scale>
          <a:sx n="70" d="100"/>
          <a:sy n="70" d="100"/>
        </p:scale>
        <p:origin x="-691" y="2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8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notesMaster" Target="notesMasters/notesMaster1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5-14T20:04:27.002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D703E-9DF4-4549-AE89-63FEAD92E87B}" type="datetimeFigureOut">
              <a:rPr lang="ru-RU" smtClean="0"/>
              <a:pPr/>
              <a:t>21.5.13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C71364-2A56-4E98-89F0-475DBB8B19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71364-2A56-4E98-89F0-475DBB8B199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71364-2A56-4E98-89F0-475DBB8B199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21.5.13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21.5.13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21.5.13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21.5.13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21.5.13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21.5.13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21.5.13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21.5.13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21.5.13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21.5.13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21.5.13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21.5.13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hyperlink" Target="http://elkin52.narod.ru/stix/otvet4.htm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435280" cy="1442424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Брейн-ринг</a:t>
            </a:r>
            <a:r>
              <a:rPr lang="ru-RU" dirty="0" smtClean="0">
                <a:solidFill>
                  <a:srgbClr val="FF0000"/>
                </a:solidFill>
              </a:rPr>
              <a:t>  -   по физике 11 класс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16" descr="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348880"/>
            <a:ext cx="2817624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79512" y="3861048"/>
            <a:ext cx="45365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 Black" pitchFamily="34" charset="0"/>
              </a:rPr>
              <a:t>Истина – это то, что выдерживает проверку опытом.</a:t>
            </a:r>
          </a:p>
          <a:p>
            <a:pPr algn="r"/>
            <a:r>
              <a:rPr lang="ru-RU" sz="2000" dirty="0" smtClean="0">
                <a:latin typeface="Arial Black" pitchFamily="34" charset="0"/>
              </a:rPr>
              <a:t>А. Эйнштейн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609329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Учитель физики Михайловской СОШ:</a:t>
            </a:r>
          </a:p>
          <a:p>
            <a:pPr algn="r"/>
            <a:r>
              <a:rPr lang="ru-RU" dirty="0" err="1" smtClean="0"/>
              <a:t>Баликоева</a:t>
            </a:r>
            <a:r>
              <a:rPr lang="ru-RU" dirty="0" smtClean="0"/>
              <a:t> А.М.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Ответ.</a:t>
            </a:r>
            <a:r>
              <a:rPr lang="ru-RU" dirty="0" smtClean="0"/>
              <a:t> При  </a:t>
            </a:r>
            <a:r>
              <a:rPr lang="ru-RU" u="words" dirty="0" smtClean="0"/>
              <a:t>обтекании</a:t>
            </a:r>
            <a:r>
              <a:rPr lang="ru-RU" dirty="0" smtClean="0"/>
              <a:t>  воздухом  проводов  за  ними  образуются  «</a:t>
            </a:r>
            <a:r>
              <a:rPr lang="ru-RU" u="sng" dirty="0" smtClean="0"/>
              <a:t>вихри</a:t>
            </a:r>
            <a:r>
              <a:rPr lang="ru-RU" dirty="0" smtClean="0"/>
              <a:t>». В  вихрях  </a:t>
            </a:r>
            <a:r>
              <a:rPr lang="ru-RU" u="sng" dirty="0" smtClean="0"/>
              <a:t>давление  меньше</a:t>
            </a:r>
            <a:r>
              <a:rPr lang="ru-RU" dirty="0" smtClean="0"/>
              <a:t>, чем  там, где  их  нет. Вихри  «срываются»  с  проводов  и  «звучат».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И.Бунин</a:t>
            </a:r>
          </a:p>
          <a:p>
            <a:pPr>
              <a:buNone/>
            </a:pPr>
            <a:r>
              <a:rPr lang="ru-RU" dirty="0" smtClean="0"/>
              <a:t>«И  вот  опять  уж  по  зорям,</a:t>
            </a:r>
          </a:p>
          <a:p>
            <a:pPr>
              <a:buNone/>
            </a:pPr>
            <a:r>
              <a:rPr lang="ru-RU" dirty="0" smtClean="0"/>
              <a:t>В  выси  пустынной  и  привольной,</a:t>
            </a:r>
          </a:p>
          <a:p>
            <a:pPr>
              <a:buNone/>
            </a:pPr>
            <a:r>
              <a:rPr lang="ru-RU" dirty="0" smtClean="0"/>
              <a:t>Станицы  птиц  летят  к  морям,</a:t>
            </a:r>
          </a:p>
          <a:p>
            <a:pPr>
              <a:buNone/>
            </a:pPr>
            <a:r>
              <a:rPr lang="ru-RU" dirty="0" smtClean="0"/>
              <a:t>Чернея  целью  треугольной…»</a:t>
            </a:r>
          </a:p>
          <a:p>
            <a:r>
              <a:rPr lang="ru-RU" dirty="0" smtClean="0"/>
              <a:t>Почему  журавли  и  другие  птицы  во  время  дальних  перелетов  держатся  косяком 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Ответ.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Впереди – самая  сильная  птица. </a:t>
            </a:r>
            <a:r>
              <a:rPr lang="ru-RU" u="sng" dirty="0" smtClean="0"/>
              <a:t>Воздух </a:t>
            </a:r>
            <a:r>
              <a:rPr lang="ru-RU" dirty="0" smtClean="0"/>
              <a:t> ее  </a:t>
            </a:r>
            <a:r>
              <a:rPr lang="ru-RU" u="sng" dirty="0" smtClean="0"/>
              <a:t>обтекает</a:t>
            </a:r>
            <a:r>
              <a:rPr lang="ru-RU" dirty="0" smtClean="0"/>
              <a:t>, как  вода  нос  корабля, за  ней  образуется  </a:t>
            </a:r>
            <a:r>
              <a:rPr lang="ru-RU" u="sng" dirty="0" smtClean="0"/>
              <a:t>клин</a:t>
            </a:r>
            <a:r>
              <a:rPr lang="ru-RU" dirty="0" smtClean="0"/>
              <a:t>, внутри  которого  более  слабые  птицы  испытывают  </a:t>
            </a:r>
            <a:r>
              <a:rPr lang="ru-RU" u="sng" dirty="0" smtClean="0"/>
              <a:t>меньшее</a:t>
            </a:r>
            <a:r>
              <a:rPr lang="ru-RU" dirty="0" smtClean="0"/>
              <a:t>  </a:t>
            </a:r>
            <a:r>
              <a:rPr lang="ru-RU" u="sng" dirty="0" smtClean="0"/>
              <a:t>сопротивление</a:t>
            </a:r>
            <a:r>
              <a:rPr lang="ru-RU" dirty="0" smtClean="0"/>
              <a:t>  </a:t>
            </a:r>
            <a:r>
              <a:rPr lang="ru-RU" u="sng" dirty="0" smtClean="0"/>
              <a:t>воздуха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Евгений  Винокуров</a:t>
            </a:r>
          </a:p>
          <a:p>
            <a:pPr>
              <a:buNone/>
            </a:pPr>
            <a:r>
              <a:rPr lang="ru-RU" dirty="0" smtClean="0"/>
              <a:t>«Веселые  самоубийцы</a:t>
            </a:r>
          </a:p>
          <a:p>
            <a:pPr>
              <a:buNone/>
            </a:pPr>
            <a:r>
              <a:rPr lang="ru-RU" dirty="0" smtClean="0"/>
              <a:t>Мчат, накренившись  по  шоссе,</a:t>
            </a:r>
          </a:p>
          <a:p>
            <a:pPr>
              <a:buNone/>
            </a:pPr>
            <a:r>
              <a:rPr lang="ru-RU" dirty="0" smtClean="0"/>
              <a:t>В  пятно  смешавшиеся  спицы</a:t>
            </a:r>
          </a:p>
          <a:p>
            <a:pPr>
              <a:buNone/>
            </a:pPr>
            <a:r>
              <a:rPr lang="ru-RU" dirty="0" smtClean="0"/>
              <a:t>Поблескивают  в  колесе…»</a:t>
            </a:r>
          </a:p>
          <a:p>
            <a:pPr>
              <a:buNone/>
            </a:pPr>
            <a:r>
              <a:rPr lang="ru-RU" dirty="0" smtClean="0"/>
              <a:t>     Почему  наклоненный  велосипед  не   падает  при  движении  «на  виражах» ,почему велосипедисты наклоняются?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Ответ. </a:t>
            </a:r>
            <a:r>
              <a:rPr lang="ru-RU" dirty="0" smtClean="0"/>
              <a:t>Для  движения  по  окружности  необходимо  действие  </a:t>
            </a:r>
            <a:r>
              <a:rPr lang="ru-RU" u="sng" dirty="0" smtClean="0"/>
              <a:t>центростремительной  силы</a:t>
            </a:r>
            <a:r>
              <a:rPr lang="ru-RU" dirty="0" smtClean="0"/>
              <a:t>. Она  возникает  при  наклоне  велосипеда.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КОНКУРС «ПОЧЕМУЧКИ»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389120"/>
          </a:xfrm>
        </p:spPr>
        <p:txBody>
          <a:bodyPr/>
          <a:lstStyle/>
          <a:p>
            <a:r>
              <a:rPr lang="ru-RU" dirty="0" smtClean="0"/>
              <a:t>Почему  дрожат  замерзающие  люди  и  животные 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     </a:t>
            </a:r>
            <a:r>
              <a:rPr lang="ru-RU" b="1" dirty="0" smtClean="0"/>
              <a:t>Ответ. </a:t>
            </a:r>
            <a:r>
              <a:rPr lang="ru-RU" dirty="0" smtClean="0"/>
              <a:t>Так  они  </a:t>
            </a:r>
            <a:r>
              <a:rPr lang="ru-RU" u="words" dirty="0" smtClean="0"/>
              <a:t>греются</a:t>
            </a:r>
            <a:r>
              <a:rPr lang="ru-RU" dirty="0" smtClean="0"/>
              <a:t>. При  движениях – совершается  </a:t>
            </a:r>
            <a:r>
              <a:rPr lang="ru-RU" u="sng" dirty="0" smtClean="0"/>
              <a:t>механическая  работа</a:t>
            </a:r>
            <a:r>
              <a:rPr lang="ru-RU" dirty="0" smtClean="0"/>
              <a:t> – повышается  </a:t>
            </a:r>
            <a:r>
              <a:rPr lang="ru-RU" u="sng" dirty="0" smtClean="0"/>
              <a:t>внутренняя  энергия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Почему у рыбы  плавательный  пузырь 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Ответ.</a:t>
            </a:r>
            <a:r>
              <a:rPr lang="ru-RU" dirty="0" smtClean="0"/>
              <a:t> </a:t>
            </a:r>
            <a:r>
              <a:rPr lang="ru-RU" u="words" dirty="0" smtClean="0"/>
              <a:t>Сжимая  </a:t>
            </a:r>
            <a:r>
              <a:rPr lang="ru-RU" dirty="0" smtClean="0"/>
              <a:t>и  </a:t>
            </a:r>
            <a:r>
              <a:rPr lang="ru-RU" u="words" dirty="0" smtClean="0"/>
              <a:t>растягивая  </a:t>
            </a:r>
            <a:r>
              <a:rPr lang="ru-RU" dirty="0" smtClean="0"/>
              <a:t>его  </a:t>
            </a:r>
            <a:r>
              <a:rPr lang="ru-RU" u="words" dirty="0" smtClean="0"/>
              <a:t>мышцами,</a:t>
            </a:r>
            <a:r>
              <a:rPr lang="ru-RU" dirty="0" smtClean="0"/>
              <a:t> рыбы  регулируют  </a:t>
            </a:r>
            <a:r>
              <a:rPr lang="ru-RU" u="sng" dirty="0" smtClean="0"/>
              <a:t>объем</a:t>
            </a:r>
            <a:r>
              <a:rPr lang="ru-RU" dirty="0" smtClean="0"/>
              <a:t>, а  значит  </a:t>
            </a:r>
            <a:r>
              <a:rPr lang="ru-RU" u="sng" dirty="0" smtClean="0"/>
              <a:t>плотность</a:t>
            </a:r>
            <a:r>
              <a:rPr lang="ru-RU" dirty="0" smtClean="0"/>
              <a:t>  своего  тела. Сжатие – уменьшение  объема – увеличение  плотности – погружение (и  наоборот).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852936"/>
            <a:ext cx="8295456" cy="3222851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</a:rPr>
              <a:t>ФИЗИКА И ЛИРИКА</a:t>
            </a:r>
            <a:endParaRPr lang="ru-RU" sz="6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Почему Кипяток  гасит  пожар  быстрее, чем  холодная вода?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Ответ: </a:t>
            </a:r>
            <a:r>
              <a:rPr lang="ru-RU" dirty="0" smtClean="0"/>
              <a:t>Кипяток лучше гасит, так как, сразу  отнимает  от  пламени  теплоту  парообразования  и  окружает  огонь  слоем  пара, затрудняющего  доступ  воздуха.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Дерево  проводит  звук  лучше, чем  воздух. Почему  же  разговор, происходящий  в  соседней  комнате, заглушается, когда  дверь  в  комнату  закрыта 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Ответ.</a:t>
            </a:r>
            <a:r>
              <a:rPr lang="ru-RU" sz="2800" dirty="0" smtClean="0"/>
              <a:t> «На  границе»  воздух-дерево  звук  переходит  из  среды, плохо  проводящей  звук (по  сравнению  с  деревом)  в  среду, быстро  проводящую  звук (дерево). Существует  </a:t>
            </a:r>
            <a:r>
              <a:rPr lang="ru-RU" sz="2800" u="sng" dirty="0" smtClean="0"/>
              <a:t>предельный  угол  падения  для  звуковых  лучей</a:t>
            </a:r>
            <a:r>
              <a:rPr lang="ru-RU" sz="2800" dirty="0" smtClean="0"/>
              <a:t>. Значительная  часть  звуковых  волн  должна  отражаться  назад  в  воздух.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 ударить  молотком  по  одному  концу  длинной  металлической  трубы, то  стоящий  у  другого  конца  трубы  услышит  двойной  удар. Почему 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Ответ.</a:t>
            </a:r>
            <a:r>
              <a:rPr lang="ru-RU" dirty="0" smtClean="0"/>
              <a:t> Первый  удар – звуковая  волна  по  металлу, второй – по  воздуху.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Почему в старинных зданиях стекла, которые сохранились до наших дней, оказываются толще в нижней части окна?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Ответ: стекло является аморфным веществом, атомы в нем не «упакованы», а могут перемещаться. Стоя вертикально не один век, стекло очень медленно стекает вниз.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Почему  окна  домов  днем  кажутся  темными, т.е.  темнее, чем  наружные  стены, даже  если  они (стены)  выкрашены  темной  краской 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Ответ.</a:t>
            </a:r>
            <a:r>
              <a:rPr lang="ru-RU" dirty="0" smtClean="0"/>
              <a:t> </a:t>
            </a:r>
            <a:r>
              <a:rPr lang="ru-RU" u="words" dirty="0" smtClean="0"/>
              <a:t>Отражение  </a:t>
            </a:r>
            <a:r>
              <a:rPr lang="ru-RU" dirty="0" smtClean="0"/>
              <a:t>света  от  стен  всегда  </a:t>
            </a:r>
            <a:r>
              <a:rPr lang="ru-RU" u="sng" dirty="0" smtClean="0"/>
              <a:t>больше</a:t>
            </a:r>
            <a:r>
              <a:rPr lang="ru-RU" dirty="0" smtClean="0"/>
              <a:t>, чем  отражение  от  прозрачных, т.е.  </a:t>
            </a:r>
            <a:r>
              <a:rPr lang="ru-RU" u="words" dirty="0" smtClean="0"/>
              <a:t>пропускающих</a:t>
            </a:r>
            <a:r>
              <a:rPr lang="ru-RU" dirty="0" smtClean="0"/>
              <a:t>  свет, окон.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>
              <a:buNone/>
            </a:pPr>
            <a:r>
              <a:rPr lang="ru-RU" b="1" dirty="0" smtClean="0"/>
              <a:t>      А. А. Фет </a:t>
            </a:r>
            <a:r>
              <a:rPr lang="ru-RU" dirty="0" smtClean="0"/>
              <a:t>«Метель»</a:t>
            </a:r>
          </a:p>
          <a:p>
            <a:pPr>
              <a:buNone/>
            </a:pPr>
            <a:r>
              <a:rPr lang="ru-RU" dirty="0" smtClean="0"/>
              <a:t> Все молчит, - лучина с треском.</a:t>
            </a:r>
          </a:p>
          <a:p>
            <a:pPr>
              <a:buNone/>
            </a:pPr>
            <a:r>
              <a:rPr lang="ru-RU" dirty="0" smtClean="0"/>
              <a:t> Лишь горит багровым блеском.</a:t>
            </a:r>
          </a:p>
          <a:p>
            <a:pPr>
              <a:buNone/>
            </a:pPr>
            <a:r>
              <a:rPr lang="ru-RU" dirty="0" smtClean="0"/>
              <a:t> Да по кровле ветер шумит.</a:t>
            </a:r>
          </a:p>
          <a:p>
            <a:pPr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     </a:t>
            </a:r>
            <a:r>
              <a:rPr lang="ru-RU" dirty="0" smtClean="0">
                <a:hlinkClick r:id="rId4" action="ppaction://hlinkfile"/>
              </a:rPr>
              <a:t>Почему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smtClean="0"/>
              <a:t>лучина "горит с треском"? </a:t>
            </a:r>
            <a:endParaRPr lang="ru-RU" dirty="0"/>
          </a:p>
        </p:txBody>
      </p:sp>
    </p:spTree>
  </p:cSld>
  <p:clrMapOvr>
    <a:masterClrMapping/>
  </p:clrMapOvr>
  <p:transition spd="med">
    <p:dissolv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Почему  пороховые  склады  окружают  заземленной  металлической  сеткой 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Ответ.</a:t>
            </a:r>
            <a:r>
              <a:rPr lang="ru-RU" dirty="0" smtClean="0"/>
              <a:t> Внутри  металлической  сетки  электрическое  поле  отсутствует, не   возникает  искра  электрическая.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Где  пароход  погружается  глубже  в  воду: в  реке  или  море ?  Почему 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ru-RU" b="1" dirty="0" smtClean="0"/>
              <a:t>Ответ.</a:t>
            </a:r>
            <a:r>
              <a:rPr lang="ru-RU" dirty="0" smtClean="0"/>
              <a:t> В  реке. Плотность  соленой  воды  больше, чем  пресной. В  море  Архимедова  сила  увеличивается.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Пуля, попав  в  вареное  яйцо, пробивает  его, оставляя  отверстие, а  сырое  яйцо  разбивается  пулей  вдребезги. Почему 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Ответ.</a:t>
            </a:r>
            <a:r>
              <a:rPr lang="ru-RU" dirty="0" smtClean="0"/>
              <a:t> </a:t>
            </a:r>
            <a:r>
              <a:rPr lang="ru-RU" u="sng" dirty="0" smtClean="0"/>
              <a:t>Вареное</a:t>
            </a:r>
            <a:r>
              <a:rPr lang="ru-RU" dirty="0" smtClean="0"/>
              <a:t>  яйцо (особенно  желток)  имеет  </a:t>
            </a:r>
            <a:r>
              <a:rPr lang="ru-RU" u="sng" dirty="0" smtClean="0"/>
              <a:t>небольшую</a:t>
            </a:r>
            <a:r>
              <a:rPr lang="ru-RU" dirty="0" smtClean="0"/>
              <a:t>  </a:t>
            </a:r>
            <a:r>
              <a:rPr lang="ru-RU" u="sng" dirty="0" smtClean="0"/>
              <a:t>упругость</a:t>
            </a:r>
            <a:r>
              <a:rPr lang="ru-RU" dirty="0" smtClean="0"/>
              <a:t>, </a:t>
            </a:r>
            <a:r>
              <a:rPr lang="ru-RU" u="sng" dirty="0" smtClean="0"/>
              <a:t>давление</a:t>
            </a:r>
            <a:r>
              <a:rPr lang="ru-RU" dirty="0" smtClean="0"/>
              <a:t>  в  нем  при  прохождении  пули  </a:t>
            </a:r>
            <a:r>
              <a:rPr lang="ru-RU" u="sng" dirty="0" smtClean="0"/>
              <a:t>мало</a:t>
            </a:r>
            <a:r>
              <a:rPr lang="ru-RU" dirty="0" smtClean="0"/>
              <a:t>  </a:t>
            </a:r>
            <a:r>
              <a:rPr lang="ru-RU" u="sng" dirty="0" smtClean="0"/>
              <a:t>возрастает</a:t>
            </a:r>
            <a:r>
              <a:rPr lang="ru-RU" dirty="0" smtClean="0"/>
              <a:t>. В  </a:t>
            </a:r>
            <a:r>
              <a:rPr lang="ru-RU" u="sng" dirty="0" smtClean="0"/>
              <a:t>сыром</a:t>
            </a:r>
            <a:r>
              <a:rPr lang="ru-RU" dirty="0" smtClean="0"/>
              <a:t>  яйце, как  в  жидкости (</a:t>
            </a:r>
            <a:r>
              <a:rPr lang="ru-RU" u="sng" dirty="0" smtClean="0"/>
              <a:t>упругой</a:t>
            </a:r>
            <a:r>
              <a:rPr lang="ru-RU" dirty="0" smtClean="0"/>
              <a:t>  </a:t>
            </a:r>
            <a:r>
              <a:rPr lang="ru-RU" u="sng" dirty="0" smtClean="0"/>
              <a:t>среде</a:t>
            </a:r>
            <a:r>
              <a:rPr lang="ru-RU" dirty="0" smtClean="0"/>
              <a:t>)  </a:t>
            </a:r>
            <a:r>
              <a:rPr lang="ru-RU" u="sng" dirty="0" smtClean="0"/>
              <a:t>давление  возрастает  мгновенно  и  очень  сильно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4016" y="3140968"/>
            <a:ext cx="9396536" cy="1512168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000" b="1" i="1" cap="none" dirty="0" smtClean="0">
                <a:ln/>
                <a:solidFill>
                  <a:schemeClr val="accent3"/>
                </a:solidFill>
                <a:effectLst/>
              </a:rPr>
              <a:t>Конкурс: Метаграмма</a:t>
            </a:r>
            <a:endParaRPr lang="ru-RU" sz="6000" b="1" i="1" cap="none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 важный элемент в таблице,</a:t>
            </a:r>
          </a:p>
          <a:p>
            <a:pPr>
              <a:buNone/>
            </a:pPr>
            <a:r>
              <a:rPr lang="ru-RU" dirty="0" smtClean="0"/>
              <a:t>Но стоит букве измениться – </a:t>
            </a:r>
          </a:p>
          <a:p>
            <a:pPr>
              <a:buNone/>
            </a:pPr>
            <a:r>
              <a:rPr lang="ru-RU" dirty="0" smtClean="0"/>
              <a:t>И я всем селам, городам </a:t>
            </a:r>
          </a:p>
          <a:p>
            <a:pPr>
              <a:buNone/>
            </a:pPr>
            <a:r>
              <a:rPr lang="ru-RU" dirty="0" smtClean="0"/>
              <a:t>Любую новость передам.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Ответ: Ради</a:t>
            </a:r>
            <a:r>
              <a:rPr lang="ru-RU" b="1" i="1" u="sng" dirty="0" smtClean="0"/>
              <a:t>й</a:t>
            </a:r>
            <a:r>
              <a:rPr lang="ru-RU" dirty="0" smtClean="0"/>
              <a:t> - ради</a:t>
            </a:r>
            <a:r>
              <a:rPr lang="ru-RU" b="1" i="1" u="sng" dirty="0" smtClean="0"/>
              <a:t>о</a:t>
            </a:r>
            <a:endParaRPr lang="ru-RU" b="1" i="1" u="sng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десятке чисел ничего не значу,</a:t>
            </a:r>
          </a:p>
          <a:p>
            <a:pPr>
              <a:buNone/>
            </a:pPr>
            <a:r>
              <a:rPr lang="ru-RU" dirty="0" smtClean="0"/>
              <a:t>Пока не стану позади.</a:t>
            </a:r>
          </a:p>
          <a:p>
            <a:pPr>
              <a:buNone/>
            </a:pPr>
            <a:r>
              <a:rPr lang="ru-RU" dirty="0" smtClean="0"/>
              <a:t>Но стоит букву изменить иначе – </a:t>
            </a:r>
          </a:p>
          <a:p>
            <a:pPr>
              <a:buNone/>
            </a:pPr>
            <a:r>
              <a:rPr lang="ru-RU" dirty="0" smtClean="0"/>
              <a:t>Веществ количество найди.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Ответ. Треск лучины при горении можно объяснить тем, что при повышенной влажности деревянные предметы отсыревают. При горении влага из древесины интенсивно испаряется. Увеличиваясь в объеме, пар с треском разрывает древесные волокна. 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Ответ: </a:t>
            </a:r>
            <a:r>
              <a:rPr lang="ru-RU" b="1" i="1" u="sng" dirty="0" smtClean="0"/>
              <a:t>н</a:t>
            </a:r>
            <a:r>
              <a:rPr lang="ru-RU" dirty="0" smtClean="0"/>
              <a:t>оль - </a:t>
            </a:r>
            <a:r>
              <a:rPr lang="ru-RU" b="1" i="1" u="sng" dirty="0" smtClean="0"/>
              <a:t>м</a:t>
            </a:r>
            <a:r>
              <a:rPr lang="ru-RU" dirty="0" smtClean="0"/>
              <a:t>оль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Сердцем машины я считаюсь,</a:t>
            </a:r>
          </a:p>
          <a:p>
            <a:pPr>
              <a:buNone/>
            </a:pPr>
            <a:r>
              <a:rPr lang="ru-RU" dirty="0" smtClean="0"/>
              <a:t>Я этим горд. Увы! Я каюсь.</a:t>
            </a:r>
          </a:p>
          <a:p>
            <a:pPr>
              <a:buNone/>
            </a:pPr>
            <a:r>
              <a:rPr lang="ru-RU" dirty="0" smtClean="0"/>
              <a:t>Заменишь букву – какая чушь,</a:t>
            </a:r>
          </a:p>
          <a:p>
            <a:pPr>
              <a:buNone/>
            </a:pPr>
            <a:r>
              <a:rPr lang="ru-RU" dirty="0" smtClean="0"/>
              <a:t>Я в генераторе верчусь.</a:t>
            </a: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Ответ: </a:t>
            </a:r>
            <a:r>
              <a:rPr lang="ru-RU" b="1" i="1" u="sng" dirty="0" smtClean="0"/>
              <a:t>м</a:t>
            </a:r>
            <a:r>
              <a:rPr lang="ru-RU" dirty="0" smtClean="0"/>
              <a:t>отор - </a:t>
            </a:r>
            <a:r>
              <a:rPr lang="ru-RU" b="1" i="1" u="sng" dirty="0" smtClean="0"/>
              <a:t>р</a:t>
            </a:r>
            <a:r>
              <a:rPr lang="ru-RU" dirty="0" smtClean="0"/>
              <a:t>отор</a:t>
            </a: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Когда в треугольнике угол прямой,</a:t>
            </a:r>
          </a:p>
          <a:p>
            <a:pPr>
              <a:buNone/>
            </a:pPr>
            <a:r>
              <a:rPr lang="ru-RU" dirty="0" smtClean="0"/>
              <a:t>Я называюсь его стороной.</a:t>
            </a:r>
          </a:p>
          <a:p>
            <a:pPr>
              <a:buNone/>
            </a:pPr>
            <a:r>
              <a:rPr lang="ru-RU" dirty="0" smtClean="0"/>
              <a:t>Изменится буква – и чудо свершится:</a:t>
            </a:r>
          </a:p>
          <a:p>
            <a:pPr>
              <a:buNone/>
            </a:pPr>
            <a:r>
              <a:rPr lang="ru-RU" dirty="0" smtClean="0"/>
              <a:t>Он быстро, как ветер, по морю помчится.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Ответ: Кате</a:t>
            </a:r>
            <a:r>
              <a:rPr lang="ru-RU" b="1" i="1" u="sng" dirty="0" smtClean="0"/>
              <a:t>т</a:t>
            </a:r>
            <a:r>
              <a:rPr lang="ru-RU" dirty="0" smtClean="0"/>
              <a:t> - кате</a:t>
            </a:r>
            <a:r>
              <a:rPr lang="ru-RU" b="1" i="1" u="sng" dirty="0" smtClean="0"/>
              <a:t>р</a:t>
            </a:r>
            <a:endParaRPr lang="ru-RU" b="1" i="1" u="sng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942728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КОНКУРС: АНАГРАММЫ</a:t>
            </a: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Этот зверь в лесу гуляет,</a:t>
            </a:r>
          </a:p>
          <a:p>
            <a:pPr>
              <a:buNone/>
            </a:pPr>
            <a:r>
              <a:rPr lang="ru-RU" dirty="0" smtClean="0"/>
              <a:t>С лета в зиму шерсть меняет. </a:t>
            </a:r>
          </a:p>
          <a:p>
            <a:pPr>
              <a:buNone/>
            </a:pPr>
            <a:r>
              <a:rPr lang="ru-RU" dirty="0" smtClean="0"/>
              <a:t>Коль в слове буквы поменяешь,</a:t>
            </a:r>
          </a:p>
          <a:p>
            <a:pPr>
              <a:buNone/>
            </a:pPr>
            <a:r>
              <a:rPr lang="ru-RU" dirty="0" smtClean="0"/>
              <a:t>Причину ускорения узнаешь.</a:t>
            </a: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Ответ: Лиса - сила</a:t>
            </a: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Такое время года вы любите не зря.</a:t>
            </a:r>
          </a:p>
          <a:p>
            <a:pPr>
              <a:buNone/>
            </a:pPr>
            <a:r>
              <a:rPr lang="ru-RU" dirty="0" smtClean="0"/>
              <a:t>Хорошая погода, походы, лагеря…</a:t>
            </a:r>
          </a:p>
          <a:p>
            <a:pPr>
              <a:buNone/>
            </a:pPr>
            <a:r>
              <a:rPr lang="ru-RU" dirty="0" smtClean="0"/>
              <a:t>Но буквы поменяй местами,</a:t>
            </a:r>
          </a:p>
          <a:p>
            <a:pPr>
              <a:buNone/>
            </a:pPr>
            <a:r>
              <a:rPr lang="ru-RU" dirty="0" smtClean="0"/>
              <a:t>Физический предмет получим с вами.</a:t>
            </a:r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Ответ: лето - тело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М.А. Дудин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Ах, как играет этот Север! </a:t>
            </a:r>
          </a:p>
          <a:p>
            <a:pPr>
              <a:buNone/>
            </a:pPr>
            <a:r>
              <a:rPr lang="ru-RU" dirty="0" smtClean="0"/>
              <a:t>Ах, как пылает надо мной </a:t>
            </a:r>
          </a:p>
          <a:p>
            <a:pPr>
              <a:buNone/>
            </a:pPr>
            <a:r>
              <a:rPr lang="ru-RU" dirty="0" smtClean="0"/>
              <a:t>Разнообразных радуг веер </a:t>
            </a:r>
          </a:p>
          <a:p>
            <a:pPr>
              <a:buNone/>
            </a:pPr>
            <a:r>
              <a:rPr lang="ru-RU" dirty="0" smtClean="0"/>
              <a:t>В его короне ледяной! </a:t>
            </a:r>
          </a:p>
          <a:p>
            <a:pPr>
              <a:buNone/>
            </a:pPr>
            <a:r>
              <a:rPr lang="ru-RU" dirty="0" smtClean="0"/>
              <a:t>Ему, наверно, по натуре </a:t>
            </a:r>
          </a:p>
          <a:p>
            <a:pPr>
              <a:buNone/>
            </a:pPr>
            <a:r>
              <a:rPr lang="ru-RU" dirty="0" smtClean="0"/>
              <a:t>Холодной страсти красота, </a:t>
            </a:r>
          </a:p>
          <a:p>
            <a:pPr>
              <a:buNone/>
            </a:pPr>
            <a:r>
              <a:rPr lang="ru-RU" dirty="0" smtClean="0"/>
              <a:t>Усилием магнитной бури </a:t>
            </a:r>
          </a:p>
          <a:p>
            <a:pPr>
              <a:buNone/>
            </a:pPr>
            <a:r>
              <a:rPr lang="ru-RU" dirty="0" smtClean="0"/>
              <a:t>Преображенная в цвета…</a:t>
            </a:r>
          </a:p>
          <a:p>
            <a:r>
              <a:rPr lang="ru-RU" dirty="0" smtClean="0"/>
              <a:t>О каком явлении идет речь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Слева направо прочитаешь – </a:t>
            </a:r>
          </a:p>
          <a:p>
            <a:pPr>
              <a:buNone/>
            </a:pPr>
            <a:r>
              <a:rPr lang="ru-RU" dirty="0" smtClean="0"/>
              <a:t>Зимой  на печке он сидит.</a:t>
            </a:r>
          </a:p>
          <a:p>
            <a:pPr>
              <a:buNone/>
            </a:pPr>
            <a:r>
              <a:rPr lang="ru-RU" dirty="0" smtClean="0"/>
              <a:t>Читай обратно и узнаешь,</a:t>
            </a:r>
          </a:p>
          <a:p>
            <a:pPr>
              <a:buNone/>
            </a:pPr>
            <a:r>
              <a:rPr lang="ru-RU" dirty="0" smtClean="0"/>
              <a:t> что без ног по проводу бежит.</a:t>
            </a:r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Ответ: кот - ток</a:t>
            </a:r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Увы! Подергивает глаз</a:t>
            </a:r>
          </a:p>
          <a:p>
            <a:pPr>
              <a:buNone/>
            </a:pPr>
            <a:r>
              <a:rPr lang="ru-RU" dirty="0" smtClean="0"/>
              <a:t>Ты наблюдал не раз.</a:t>
            </a:r>
          </a:p>
          <a:p>
            <a:pPr>
              <a:buNone/>
            </a:pPr>
            <a:r>
              <a:rPr lang="ru-RU" dirty="0" smtClean="0"/>
              <a:t>Слово обратно прочитаешь – </a:t>
            </a:r>
          </a:p>
          <a:p>
            <a:pPr>
              <a:buNone/>
            </a:pPr>
            <a:r>
              <a:rPr lang="ru-RU" dirty="0" smtClean="0"/>
              <a:t>Название животного узнаешь.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Ответ: тик - кит</a:t>
            </a:r>
            <a:endParaRPr lang="ru-R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60848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КОНКУРС: ЩЕРЕНГА РУССКИХ ФИЗИКОВ</a:t>
            </a:r>
            <a:endParaRPr lang="ru-RU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496944" cy="576064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Русский физик, академик, прославившийся открытием электродвигателя…</a:t>
            </a:r>
          </a:p>
          <a:p>
            <a:r>
              <a:rPr lang="ru-RU" dirty="0" smtClean="0"/>
              <a:t>Русский физик, изобретатель радио…</a:t>
            </a:r>
          </a:p>
          <a:p>
            <a:r>
              <a:rPr lang="ru-RU" dirty="0" smtClean="0"/>
              <a:t>Русский ученый, изобретатель первой лампы накаливания, пригодный для практического использования…</a:t>
            </a:r>
          </a:p>
          <a:p>
            <a:r>
              <a:rPr lang="ru-RU" dirty="0" smtClean="0"/>
              <a:t>Изобретатель дуговой лампы - электрической свечи…</a:t>
            </a:r>
          </a:p>
          <a:p>
            <a:r>
              <a:rPr lang="ru-RU" dirty="0" smtClean="0"/>
              <a:t>Русский физик, прославившийся на весь мир в исследовании фотоэффекта, его практическое применение…</a:t>
            </a:r>
          </a:p>
          <a:p>
            <a:r>
              <a:rPr lang="ru-RU" dirty="0" smtClean="0"/>
              <a:t>Русский физик, впервые измеривший давление света…</a:t>
            </a:r>
          </a:p>
          <a:p>
            <a:r>
              <a:rPr lang="ru-RU" dirty="0" smtClean="0"/>
              <a:t>Советские ученые, открывшие в 1954 году прибор для индуцированного мощного излучения, получившие за свое изобретение  в 1959 году Ленинскую премию, а затем Нобелевскую премию…</a:t>
            </a:r>
          </a:p>
          <a:p>
            <a:r>
              <a:rPr lang="ru-RU" dirty="0" smtClean="0"/>
              <a:t>Русский ученый, разработавший теорию движения ракет…</a:t>
            </a:r>
          </a:p>
          <a:p>
            <a:pPr algn="r"/>
            <a:r>
              <a:rPr lang="ru-RU" dirty="0" smtClean="0"/>
              <a:t>(7 баллов)</a:t>
            </a:r>
            <a:endParaRPr lang="ru-RU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9796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КОНКУРС: ЩЕРЕНГА НЕМЕЦКИХ ФИЗИКОВ</a:t>
            </a:r>
            <a:endParaRPr lang="ru-RU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83981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Немецкий физик, открывший в 1895 году коротковолновое электромагнитное излучение, впоследствии названные его лучами…</a:t>
            </a:r>
          </a:p>
          <a:p>
            <a:r>
              <a:rPr lang="ru-RU" dirty="0" smtClean="0"/>
              <a:t>Немецкий физик, впервые экспериментально доказавший существование электромагнитных волн с помощью вибратора и резонатора…</a:t>
            </a:r>
          </a:p>
          <a:p>
            <a:r>
              <a:rPr lang="ru-RU" dirty="0" smtClean="0"/>
              <a:t>Немецкий физик, открывший закон взаимосвязи силы тока, напряжения и сопротивления…</a:t>
            </a:r>
          </a:p>
          <a:p>
            <a:r>
              <a:rPr lang="ru-RU" dirty="0" smtClean="0"/>
              <a:t>Великий немецкий физик, основатель квантовой теории…</a:t>
            </a:r>
          </a:p>
          <a:p>
            <a:r>
              <a:rPr lang="ru-RU" dirty="0" smtClean="0"/>
              <a:t>Немецкий физик, создатель температурной шкалы…</a:t>
            </a:r>
          </a:p>
          <a:p>
            <a:r>
              <a:rPr lang="ru-RU" dirty="0" smtClean="0"/>
              <a:t>Немецкий физик, создатель счетчика уровня радиации…</a:t>
            </a:r>
          </a:p>
          <a:p>
            <a:pPr algn="r"/>
            <a:r>
              <a:rPr lang="ru-RU" dirty="0" smtClean="0"/>
              <a:t>(6 баллов)</a:t>
            </a:r>
            <a:endParaRPr lang="ru-RU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198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КОНКУРС: ЩЕРЕНГА ФРАНЦУЗСКИХ ФИЗИКОВ</a:t>
            </a:r>
            <a:endParaRPr lang="ru-RU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489654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Французский физик, основатель электродинамики, в честь которого названа единица силы тока…</a:t>
            </a:r>
          </a:p>
          <a:p>
            <a:r>
              <a:rPr lang="ru-RU" dirty="0" smtClean="0"/>
              <a:t>Французский физик, открывший закон изобарного процесса…</a:t>
            </a:r>
          </a:p>
          <a:p>
            <a:r>
              <a:rPr lang="ru-RU" dirty="0" smtClean="0"/>
              <a:t>Французский физик, открывший закон взаимодействия электрических зарядов, в честь которого была названа единица электрического заряда…</a:t>
            </a:r>
          </a:p>
          <a:p>
            <a:r>
              <a:rPr lang="ru-RU" dirty="0" smtClean="0"/>
              <a:t>Муж и жена, открывшие новые радиоактивные элементы…</a:t>
            </a:r>
          </a:p>
          <a:p>
            <a:r>
              <a:rPr lang="ru-RU" dirty="0" smtClean="0"/>
              <a:t>Французский физик, открывший лабораторным способом скорость света…</a:t>
            </a:r>
          </a:p>
          <a:p>
            <a:r>
              <a:rPr lang="ru-RU" dirty="0" smtClean="0"/>
              <a:t>Французский физик, случайно открывший радиоактивность…</a:t>
            </a:r>
          </a:p>
          <a:p>
            <a:pPr algn="r"/>
            <a:r>
              <a:rPr lang="ru-RU" dirty="0" smtClean="0"/>
              <a:t>(6 баллов)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Ответ. О полярном сиянии.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0993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6000" i="1" dirty="0" smtClean="0">
                <a:solidFill>
                  <a:srgbClr val="FF0000"/>
                </a:solidFill>
              </a:rPr>
              <a:t>КОНКУРС: МАРАФОН</a:t>
            </a:r>
            <a:endParaRPr lang="ru-RU" sz="6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400600"/>
          </a:xfrm>
        </p:spPr>
        <p:txBody>
          <a:bodyPr>
            <a:normAutofit/>
          </a:bodyPr>
          <a:lstStyle/>
          <a:p>
            <a:r>
              <a:rPr lang="ru-RU" dirty="0" smtClean="0"/>
              <a:t>Единица электрической емкости…</a:t>
            </a:r>
          </a:p>
          <a:p>
            <a:r>
              <a:rPr lang="ru-RU" dirty="0" smtClean="0"/>
              <a:t>Единица индуктивности…</a:t>
            </a:r>
          </a:p>
          <a:p>
            <a:r>
              <a:rPr lang="ru-RU" dirty="0" smtClean="0"/>
              <a:t>Единица времени…</a:t>
            </a:r>
          </a:p>
          <a:p>
            <a:r>
              <a:rPr lang="ru-RU" dirty="0" smtClean="0"/>
              <a:t>Единица силы…</a:t>
            </a:r>
          </a:p>
          <a:p>
            <a:r>
              <a:rPr lang="ru-RU" dirty="0" smtClean="0"/>
              <a:t>Единица количества вещества…</a:t>
            </a:r>
          </a:p>
          <a:p>
            <a:r>
              <a:rPr lang="ru-RU" dirty="0" smtClean="0"/>
              <a:t>Единица количества теплоты…</a:t>
            </a:r>
          </a:p>
          <a:p>
            <a:r>
              <a:rPr lang="ru-RU" dirty="0" smtClean="0"/>
              <a:t>Единица силы тока…</a:t>
            </a:r>
          </a:p>
          <a:p>
            <a:r>
              <a:rPr lang="ru-RU" dirty="0" smtClean="0"/>
              <a:t>Единица магнитной индукции…</a:t>
            </a:r>
          </a:p>
          <a:p>
            <a:r>
              <a:rPr lang="ru-RU" dirty="0" smtClean="0"/>
              <a:t>Единица магнитного потока…</a:t>
            </a:r>
          </a:p>
          <a:p>
            <a:r>
              <a:rPr lang="ru-RU" dirty="0" smtClean="0"/>
              <a:t>Единица мощности…</a:t>
            </a:r>
          </a:p>
          <a:p>
            <a:pPr algn="r"/>
            <a:r>
              <a:rPr lang="ru-RU" dirty="0" smtClean="0"/>
              <a:t>(10 баллов)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04088"/>
            <a:ext cx="8496944" cy="1143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КОНКУРС: «ОТГАДАЙКА»</a:t>
            </a:r>
            <a:endParaRPr lang="ru-RU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256584"/>
          </a:xfrm>
        </p:spPr>
        <p:txBody>
          <a:bodyPr>
            <a:normAutofit/>
          </a:bodyPr>
          <a:lstStyle/>
          <a:p>
            <a:r>
              <a:rPr lang="ru-RU" dirty="0" smtClean="0"/>
              <a:t>Прибор для измерения силы…</a:t>
            </a:r>
          </a:p>
          <a:p>
            <a:r>
              <a:rPr lang="ru-RU" dirty="0" smtClean="0"/>
              <a:t>Прибор для измерения массы…</a:t>
            </a:r>
          </a:p>
          <a:p>
            <a:r>
              <a:rPr lang="ru-RU" dirty="0" smtClean="0"/>
              <a:t>Прибор для измерения силы тока…</a:t>
            </a:r>
          </a:p>
          <a:p>
            <a:r>
              <a:rPr lang="ru-RU" dirty="0" smtClean="0"/>
              <a:t>Прибор для измерения напряжения…</a:t>
            </a:r>
          </a:p>
          <a:p>
            <a:r>
              <a:rPr lang="ru-RU" dirty="0" smtClean="0"/>
              <a:t>Прибор для измерения скорости…</a:t>
            </a:r>
          </a:p>
          <a:p>
            <a:r>
              <a:rPr lang="ru-RU" dirty="0" smtClean="0"/>
              <a:t>Прибор для измерения времени…</a:t>
            </a:r>
          </a:p>
          <a:p>
            <a:r>
              <a:rPr lang="ru-RU" dirty="0" smtClean="0"/>
              <a:t>Прибор для измерения атмосферного давления…</a:t>
            </a:r>
          </a:p>
          <a:p>
            <a:r>
              <a:rPr lang="ru-RU" dirty="0" smtClean="0"/>
              <a:t>Прибор для измерения давления…</a:t>
            </a:r>
          </a:p>
          <a:p>
            <a:r>
              <a:rPr lang="ru-RU" dirty="0" smtClean="0"/>
              <a:t>Прибор для измерения температуры…</a:t>
            </a:r>
          </a:p>
          <a:p>
            <a:r>
              <a:rPr lang="ru-RU" dirty="0" smtClean="0"/>
              <a:t>Прибор для измерения влажности воздуха…</a:t>
            </a:r>
          </a:p>
          <a:p>
            <a:pPr algn="r"/>
            <a:r>
              <a:rPr lang="ru-RU" dirty="0" smtClean="0"/>
              <a:t>(10 баллов)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022304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КОНКУРС: «ВЕРИШЬ – НЕ ВЕРИШЬ»</a:t>
            </a:r>
            <a:endParaRPr lang="ru-RU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516592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Верите ли вы, что каждый желающий может побывать в невесомости?</a:t>
            </a:r>
          </a:p>
          <a:p>
            <a:r>
              <a:rPr lang="ru-RU" dirty="0" smtClean="0"/>
              <a:t>Верите ли вы, что космонавты разогревают пищу с помощью сухого спирта?</a:t>
            </a:r>
          </a:p>
          <a:p>
            <a:r>
              <a:rPr lang="ru-RU" dirty="0" smtClean="0"/>
              <a:t>Верите ли вы, что гниющие деревья и листья светятся?</a:t>
            </a:r>
          </a:p>
          <a:p>
            <a:r>
              <a:rPr lang="ru-RU" dirty="0" smtClean="0"/>
              <a:t>Верите ли вы, что в бумажной коробке можно </a:t>
            </a:r>
            <a:r>
              <a:rPr lang="ru-RU" dirty="0" smtClean="0"/>
              <a:t>сварить </a:t>
            </a:r>
            <a:r>
              <a:rPr lang="ru-RU" dirty="0" smtClean="0"/>
              <a:t>чай?</a:t>
            </a:r>
          </a:p>
          <a:p>
            <a:r>
              <a:rPr lang="ru-RU" dirty="0" smtClean="0"/>
              <a:t>Верите ли вы, что человек может потерять сознание при резком подъеме в гору?</a:t>
            </a:r>
          </a:p>
          <a:p>
            <a:r>
              <a:rPr lang="ru-RU" dirty="0" smtClean="0"/>
              <a:t>Верите ли вы , что мы часто слышим звуки извержений вулканов происходящих на луне?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6592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КОНКУРС: «РЕШАЛКИ»</a:t>
            </a:r>
            <a:endParaRPr lang="ru-RU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 какое время лилипуты пробегают от макушки до пятки спящего 2-метрового Гулливера, если их средняя скорость составляет 0,12 </a:t>
            </a:r>
            <a:r>
              <a:rPr lang="ru-RU" dirty="0" err="1" smtClean="0"/>
              <a:t>км\ч</a:t>
            </a:r>
            <a:r>
              <a:rPr lang="ru-RU" dirty="0" smtClean="0"/>
              <a:t>?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Ответ: 60 с.         (5 баллов)</a:t>
            </a:r>
            <a:endParaRPr lang="ru-RU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Муха села на край пластинки диаметром 20 см, вращающейся с частотой 33 оборота в минуту, и катается «с ветерком». Какова средняя скорость этого ветерка?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И. А. Бунин.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Бледнеет ночь... </a:t>
            </a:r>
          </a:p>
          <a:p>
            <a:pPr>
              <a:buNone/>
            </a:pPr>
            <a:r>
              <a:rPr lang="ru-RU" dirty="0" smtClean="0"/>
              <a:t>Туманов пелена</a:t>
            </a:r>
          </a:p>
          <a:p>
            <a:pPr>
              <a:buNone/>
            </a:pPr>
            <a:r>
              <a:rPr lang="ru-RU" dirty="0" smtClean="0"/>
              <a:t>В лощинах и лугах становится белее, </a:t>
            </a:r>
          </a:p>
          <a:p>
            <a:pPr>
              <a:buNone/>
            </a:pPr>
            <a:r>
              <a:rPr lang="ru-RU" dirty="0" smtClean="0"/>
              <a:t>Звучнее лес, </a:t>
            </a:r>
            <a:r>
              <a:rPr lang="ru-RU" dirty="0" err="1" smtClean="0"/>
              <a:t>безжизненей</a:t>
            </a:r>
            <a:r>
              <a:rPr lang="ru-RU" dirty="0" smtClean="0"/>
              <a:t> луна</a:t>
            </a:r>
          </a:p>
          <a:p>
            <a:pPr>
              <a:buNone/>
            </a:pPr>
            <a:r>
              <a:rPr lang="ru-RU" dirty="0" smtClean="0"/>
              <a:t>И серебро росы на стеклах холоднее. </a:t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>Что такое туман?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Ответ: 0,36 </a:t>
            </a:r>
            <a:r>
              <a:rPr lang="ru-RU" dirty="0" err="1" smtClean="0"/>
              <a:t>м\с</a:t>
            </a:r>
            <a:r>
              <a:rPr lang="ru-RU" dirty="0" smtClean="0"/>
              <a:t>.          (5 баллов)</a:t>
            </a:r>
            <a:endParaRPr lang="ru-RU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Ежик катился со склона длиной 10 м со скоростью 20 </a:t>
            </a:r>
            <a:r>
              <a:rPr lang="ru-RU" dirty="0" err="1" smtClean="0"/>
              <a:t>см\с</a:t>
            </a:r>
            <a:r>
              <a:rPr lang="ru-RU" dirty="0" smtClean="0"/>
              <a:t>, потом раскрылся и пробежал еще 30 м за 1 мин. С какой средней скоростью двигался ежик?</a:t>
            </a:r>
            <a:endParaRPr lang="ru-RU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Ответ: 0,36 </a:t>
            </a:r>
            <a:r>
              <a:rPr lang="ru-RU" dirty="0" err="1" smtClean="0"/>
              <a:t>м\с</a:t>
            </a:r>
            <a:endParaRPr lang="ru-RU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9896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КОНКУРС: «РАССУЖДАЛКИ»</a:t>
            </a:r>
            <a:endParaRPr lang="ru-RU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Какому знаменитому физику принадлежат слова: «теперь я знаю, как выглядит атом».</a:t>
            </a:r>
          </a:p>
          <a:p>
            <a:r>
              <a:rPr lang="ru-RU" dirty="0" smtClean="0"/>
              <a:t>Какому знаменитому физику принадлежат слова: «дайте мне точку опоры и я подниму вам землю».</a:t>
            </a:r>
          </a:p>
          <a:p>
            <a:r>
              <a:rPr lang="ru-RU" dirty="0" smtClean="0"/>
              <a:t>Какому знаменитому физику принадлежат слова: «пришлите мне свою грудную клетку, я вам поставлю диагноз»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КОНКУРС: «ЧТО БУДЕТ, ЕСЛИ…»</a:t>
            </a:r>
            <a:endParaRPr lang="ru-RU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-поднять маятниковые часы на гору?</a:t>
            </a:r>
          </a:p>
          <a:p>
            <a:r>
              <a:rPr lang="ru-RU" dirty="0" smtClean="0"/>
              <a:t>-водолаз резко поднимается с большой глубины на поверхность воды?</a:t>
            </a:r>
          </a:p>
          <a:p>
            <a:r>
              <a:rPr lang="ru-RU" dirty="0" smtClean="0"/>
              <a:t>-магнит нагреть на горелке?</a:t>
            </a:r>
          </a:p>
          <a:p>
            <a:r>
              <a:rPr lang="ru-RU" dirty="0" smtClean="0"/>
              <a:t>-резко сжать горючую смесь?</a:t>
            </a:r>
          </a:p>
          <a:p>
            <a:r>
              <a:rPr lang="ru-RU" dirty="0" smtClean="0"/>
              <a:t>-дистиллированную воду в пластиковой бутылке, помещенную в морозильник, резко ударить?</a:t>
            </a:r>
          </a:p>
          <a:p>
            <a:pPr algn="r"/>
            <a:r>
              <a:rPr lang="ru-RU" dirty="0" smtClean="0"/>
              <a:t>(5 баллов)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КОНКУРС: «САМАЯ САМАЯ»</a:t>
            </a:r>
            <a:endParaRPr lang="ru-RU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Самая распространенная молекула на земле…</a:t>
            </a:r>
          </a:p>
          <a:p>
            <a:r>
              <a:rPr lang="ru-RU" dirty="0" smtClean="0"/>
              <a:t>Самый распространенный элемент на земле…</a:t>
            </a:r>
          </a:p>
          <a:p>
            <a:r>
              <a:rPr lang="ru-RU" dirty="0" smtClean="0"/>
              <a:t>Самое твердое природное соединение на земле…</a:t>
            </a:r>
          </a:p>
          <a:p>
            <a:r>
              <a:rPr lang="ru-RU" dirty="0" smtClean="0"/>
              <a:t>Самый тугоплавкий </a:t>
            </a:r>
            <a:r>
              <a:rPr lang="ru-RU" dirty="0" smtClean="0"/>
              <a:t>металл </a:t>
            </a:r>
            <a:r>
              <a:rPr lang="ru-RU" dirty="0" smtClean="0"/>
              <a:t>на земле…</a:t>
            </a:r>
          </a:p>
          <a:p>
            <a:r>
              <a:rPr lang="ru-RU" dirty="0" smtClean="0"/>
              <a:t>Самое </a:t>
            </a:r>
            <a:r>
              <a:rPr lang="ru-RU" dirty="0" smtClean="0"/>
              <a:t>теплоемкое вещество на </a:t>
            </a:r>
            <a:r>
              <a:rPr lang="ru-RU" dirty="0" smtClean="0"/>
              <a:t>земле…</a:t>
            </a:r>
          </a:p>
          <a:p>
            <a:r>
              <a:rPr lang="ru-RU" dirty="0" smtClean="0"/>
              <a:t>Самое распространенный элемент во вселенной?</a:t>
            </a:r>
          </a:p>
          <a:p>
            <a:pPr algn="r"/>
            <a:r>
              <a:rPr lang="ru-RU" dirty="0" smtClean="0"/>
              <a:t>(6 баллов)</a:t>
            </a:r>
            <a:endParaRPr lang="ru-RU" dirty="0" smtClean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«Найди верную тропу»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/>
          </a:bodyPr>
          <a:lstStyle/>
          <a:p>
            <a:r>
              <a:rPr lang="ru-RU" dirty="0" smtClean="0"/>
              <a:t>1.Шкала                               1.Гюйгенса</a:t>
            </a:r>
          </a:p>
          <a:p>
            <a:r>
              <a:rPr lang="ru-RU" dirty="0" smtClean="0"/>
              <a:t>2.Камера                              2. Бора</a:t>
            </a:r>
          </a:p>
          <a:p>
            <a:r>
              <a:rPr lang="ru-RU" dirty="0" smtClean="0"/>
              <a:t>3.Модуль                               3.Ньютона</a:t>
            </a:r>
          </a:p>
          <a:p>
            <a:r>
              <a:rPr lang="ru-RU" dirty="0" smtClean="0"/>
              <a:t>4.Принцип                             4.Фуко</a:t>
            </a:r>
          </a:p>
          <a:p>
            <a:r>
              <a:rPr lang="ru-RU" dirty="0" smtClean="0"/>
              <a:t>5.Маятник                              5. Герца</a:t>
            </a:r>
          </a:p>
          <a:p>
            <a:r>
              <a:rPr lang="ru-RU" dirty="0" smtClean="0"/>
              <a:t>6.Азбука                                  6. Вильсона  </a:t>
            </a:r>
          </a:p>
          <a:p>
            <a:r>
              <a:rPr lang="ru-RU" dirty="0" smtClean="0"/>
              <a:t>7. Постулат                                </a:t>
            </a:r>
            <a:r>
              <a:rPr lang="ru-RU" dirty="0" smtClean="0"/>
              <a:t>7. Ампера</a:t>
            </a:r>
            <a:endParaRPr lang="ru-RU" dirty="0" smtClean="0"/>
          </a:p>
          <a:p>
            <a:r>
              <a:rPr lang="ru-RU" dirty="0" smtClean="0"/>
              <a:t>8.Кольца                                   8. Морзе</a:t>
            </a:r>
          </a:p>
          <a:p>
            <a:r>
              <a:rPr lang="ru-RU" dirty="0" smtClean="0"/>
              <a:t>9.Счётчик                                  9.Кельвина</a:t>
            </a:r>
          </a:p>
          <a:p>
            <a:r>
              <a:rPr lang="ru-RU" dirty="0" smtClean="0"/>
              <a:t>Гипотеза                                   10. </a:t>
            </a:r>
            <a:r>
              <a:rPr lang="ru-RU" dirty="0" smtClean="0"/>
              <a:t>Ю</a:t>
            </a:r>
            <a:r>
              <a:rPr lang="ru-RU" dirty="0" smtClean="0"/>
              <a:t>нга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Ответ: Туман — атмосферное явление, скопление воды в воздухе, когда образуются мельчайшие продукты конденсации водяного пара (при температуре воздуха выше −10° это мельчайшие капельки воды, при −10…-15° — смесь капелек воды и кристалликов льда, при температуре ниже −15° — кристаллики льда, сверкающие в солнечных лучах или в свете луны и фонарей).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250825" y="836613"/>
            <a:ext cx="8229600" cy="438943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1.Шкала                             Кельвина                             </a:t>
            </a:r>
          </a:p>
          <a:p>
            <a:r>
              <a:rPr lang="ru-RU" dirty="0" smtClean="0"/>
              <a:t>2.Камера                            Вильсона</a:t>
            </a:r>
          </a:p>
          <a:p>
            <a:r>
              <a:rPr lang="ru-RU" dirty="0" smtClean="0"/>
              <a:t>3.Модуль                                Юнга</a:t>
            </a:r>
          </a:p>
          <a:p>
            <a:r>
              <a:rPr lang="ru-RU" dirty="0" smtClean="0"/>
              <a:t>4.Принцип                              Гюйгенса</a:t>
            </a:r>
          </a:p>
          <a:p>
            <a:r>
              <a:rPr lang="ru-RU" dirty="0" smtClean="0"/>
              <a:t>5.Маятник                              Фуко</a:t>
            </a:r>
          </a:p>
          <a:p>
            <a:r>
              <a:rPr lang="ru-RU" dirty="0" smtClean="0"/>
              <a:t>6.Азбука                                Морзе</a:t>
            </a:r>
          </a:p>
          <a:p>
            <a:r>
              <a:rPr lang="ru-RU" dirty="0" smtClean="0"/>
              <a:t>7. Постулат                            Бора                           </a:t>
            </a:r>
          </a:p>
          <a:p>
            <a:r>
              <a:rPr lang="ru-RU" dirty="0" smtClean="0"/>
              <a:t>8.Кольца                              Ньютона</a:t>
            </a:r>
          </a:p>
          <a:p>
            <a:r>
              <a:rPr lang="ru-RU" dirty="0" smtClean="0"/>
              <a:t>9.Счётчик     </a:t>
            </a:r>
            <a:r>
              <a:rPr lang="ru-RU" dirty="0" smtClean="0"/>
              <a:t>                       </a:t>
            </a:r>
            <a:r>
              <a:rPr lang="ru-RU" dirty="0" smtClean="0"/>
              <a:t>Гейгера </a:t>
            </a:r>
            <a:endParaRPr lang="ru-RU" dirty="0" smtClean="0"/>
          </a:p>
          <a:p>
            <a:r>
              <a:rPr lang="ru-RU" dirty="0" smtClean="0"/>
              <a:t>10. Гипотеза                          Ампера</a:t>
            </a:r>
          </a:p>
          <a:p>
            <a:pPr algn="r"/>
            <a:r>
              <a:rPr lang="ru-RU" dirty="0" smtClean="0"/>
              <a:t>(10 баллов)</a:t>
            </a:r>
            <a:endParaRPr lang="ru-RU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250825" y="620713"/>
            <a:ext cx="8229600" cy="438943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1.Материальная                      1.температура</a:t>
            </a:r>
          </a:p>
          <a:p>
            <a:r>
              <a:rPr lang="ru-RU" dirty="0" smtClean="0"/>
              <a:t>2.Электрическая                      2.реакция</a:t>
            </a:r>
          </a:p>
          <a:p>
            <a:r>
              <a:rPr lang="ru-RU" dirty="0" smtClean="0"/>
              <a:t>3.Удельная                               3.теплоемкость</a:t>
            </a:r>
          </a:p>
          <a:p>
            <a:r>
              <a:rPr lang="ru-RU" dirty="0" smtClean="0"/>
              <a:t>4.Цепная                                 4.решётка</a:t>
            </a:r>
          </a:p>
          <a:p>
            <a:r>
              <a:rPr lang="ru-RU" dirty="0" smtClean="0"/>
              <a:t>5.Оптическая                          5.масса</a:t>
            </a:r>
          </a:p>
          <a:p>
            <a:r>
              <a:rPr lang="ru-RU" dirty="0" smtClean="0"/>
              <a:t>6.Абсолютная                         6.точка</a:t>
            </a:r>
          </a:p>
          <a:p>
            <a:r>
              <a:rPr lang="ru-RU" dirty="0" smtClean="0"/>
              <a:t>7.Относительная                     7.цепь</a:t>
            </a:r>
          </a:p>
          <a:p>
            <a:r>
              <a:rPr lang="ru-RU" dirty="0" smtClean="0"/>
              <a:t>8.Дифракционная                   8.ось</a:t>
            </a:r>
          </a:p>
          <a:p>
            <a:r>
              <a:rPr lang="ru-RU" dirty="0" smtClean="0"/>
              <a:t>9.Критическая                         9.энергия</a:t>
            </a:r>
          </a:p>
          <a:p>
            <a:r>
              <a:rPr lang="ru-RU" dirty="0" smtClean="0"/>
              <a:t>10.Ядерная                             10.влажность</a:t>
            </a:r>
            <a:endParaRPr lang="ru-RU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395288" y="476250"/>
            <a:ext cx="8229600" cy="438943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1.Материальная                          точка                 </a:t>
            </a:r>
          </a:p>
          <a:p>
            <a:r>
              <a:rPr lang="ru-RU" dirty="0" smtClean="0"/>
              <a:t>2.Электрическая                         цепь</a:t>
            </a:r>
          </a:p>
          <a:p>
            <a:r>
              <a:rPr lang="ru-RU" dirty="0" smtClean="0"/>
              <a:t>3.Удельная                                  теплоемкость</a:t>
            </a:r>
          </a:p>
          <a:p>
            <a:r>
              <a:rPr lang="ru-RU" dirty="0" smtClean="0"/>
              <a:t>4.Цепная                                     реакция</a:t>
            </a:r>
          </a:p>
          <a:p>
            <a:r>
              <a:rPr lang="ru-RU" dirty="0" smtClean="0"/>
              <a:t>5.Оптическая                            ось                             </a:t>
            </a:r>
          </a:p>
          <a:p>
            <a:r>
              <a:rPr lang="ru-RU" dirty="0" smtClean="0"/>
              <a:t>6.Абсолютная                         температура </a:t>
            </a:r>
          </a:p>
          <a:p>
            <a:r>
              <a:rPr lang="ru-RU" dirty="0" smtClean="0"/>
              <a:t>7.Относительная                     влажность</a:t>
            </a:r>
          </a:p>
          <a:p>
            <a:r>
              <a:rPr lang="ru-RU" dirty="0" smtClean="0"/>
              <a:t>8.Дифракционная                   решётка</a:t>
            </a:r>
          </a:p>
          <a:p>
            <a:r>
              <a:rPr lang="ru-RU" dirty="0" smtClean="0"/>
              <a:t>9.Критическая                        масса                   </a:t>
            </a:r>
          </a:p>
          <a:p>
            <a:r>
              <a:rPr lang="ru-RU" dirty="0" smtClean="0"/>
              <a:t>10.Ядерная                              </a:t>
            </a:r>
            <a:r>
              <a:rPr lang="ru-RU" dirty="0" smtClean="0"/>
              <a:t>энергия</a:t>
            </a:r>
          </a:p>
          <a:p>
            <a:pPr algn="r"/>
            <a:r>
              <a:rPr lang="ru-RU" dirty="0" smtClean="0"/>
              <a:t>(10 баллов)</a:t>
            </a:r>
            <a:endParaRPr lang="ru-RU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250825" y="836613"/>
            <a:ext cx="8229600" cy="438943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1.Атомное                             1.давление</a:t>
            </a:r>
          </a:p>
          <a:p>
            <a:r>
              <a:rPr lang="ru-RU" dirty="0" smtClean="0"/>
              <a:t>2.Гравитационное                2.излучение</a:t>
            </a:r>
          </a:p>
          <a:p>
            <a:r>
              <a:rPr lang="ru-RU" dirty="0" smtClean="0"/>
              <a:t>3.Парциальное                      </a:t>
            </a:r>
            <a:r>
              <a:rPr lang="ru-RU" dirty="0" smtClean="0"/>
              <a:t>3.вещество</a:t>
            </a:r>
            <a:endParaRPr lang="ru-RU" dirty="0" smtClean="0"/>
          </a:p>
          <a:p>
            <a:r>
              <a:rPr lang="ru-RU" dirty="0" smtClean="0"/>
              <a:t>4.Поступательное                   4. напряжение</a:t>
            </a:r>
          </a:p>
          <a:p>
            <a:r>
              <a:rPr lang="ru-RU" dirty="0" smtClean="0"/>
              <a:t>5.Инфракрасное                    5.ядро</a:t>
            </a:r>
          </a:p>
          <a:p>
            <a:r>
              <a:rPr lang="ru-RU" dirty="0" smtClean="0"/>
              <a:t>6.Электрическое                     </a:t>
            </a:r>
            <a:r>
              <a:rPr lang="ru-RU" dirty="0" smtClean="0"/>
              <a:t>6.притяжение</a:t>
            </a:r>
            <a:endParaRPr lang="ru-RU" dirty="0" smtClean="0"/>
          </a:p>
          <a:p>
            <a:r>
              <a:rPr lang="ru-RU" dirty="0" smtClean="0"/>
              <a:t>7.Центростремительное        </a:t>
            </a:r>
            <a:r>
              <a:rPr lang="ru-RU" dirty="0" smtClean="0"/>
              <a:t>7.сияние</a:t>
            </a:r>
            <a:endParaRPr lang="ru-RU" dirty="0" smtClean="0"/>
          </a:p>
          <a:p>
            <a:r>
              <a:rPr lang="ru-RU" dirty="0" smtClean="0"/>
              <a:t>8.Амфорное                            8.удлинение</a:t>
            </a:r>
          </a:p>
          <a:p>
            <a:r>
              <a:rPr lang="ru-RU" dirty="0" smtClean="0"/>
              <a:t>9.Полярное                              9.движение</a:t>
            </a:r>
          </a:p>
          <a:p>
            <a:r>
              <a:rPr lang="ru-RU" dirty="0" smtClean="0"/>
              <a:t>10.Линейное                              10.ускорение </a:t>
            </a:r>
            <a:endParaRPr lang="ru-RU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1.Атомное                             1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r>
              <a:rPr lang="ru-RU" dirty="0" smtClean="0"/>
              <a:t>ядро</a:t>
            </a:r>
            <a:endParaRPr lang="ru-RU" dirty="0" smtClean="0"/>
          </a:p>
          <a:p>
            <a:r>
              <a:rPr lang="ru-RU" dirty="0" smtClean="0"/>
              <a:t>2.Гравитационное                2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r>
              <a:rPr lang="ru-RU" dirty="0" smtClean="0"/>
              <a:t>притяжение</a:t>
            </a:r>
            <a:endParaRPr lang="ru-RU" dirty="0" smtClean="0"/>
          </a:p>
          <a:p>
            <a:r>
              <a:rPr lang="ru-RU" dirty="0" smtClean="0"/>
              <a:t>3.Парциальное                      3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r>
              <a:rPr lang="ru-RU" dirty="0" smtClean="0"/>
              <a:t>давление</a:t>
            </a:r>
            <a:endParaRPr lang="ru-RU" dirty="0" smtClean="0"/>
          </a:p>
          <a:p>
            <a:r>
              <a:rPr lang="ru-RU" dirty="0" smtClean="0"/>
              <a:t>4.Поступательное                   4. </a:t>
            </a:r>
            <a:r>
              <a:rPr lang="ru-RU" dirty="0" smtClean="0"/>
              <a:t>движение</a:t>
            </a:r>
            <a:endParaRPr lang="ru-RU" dirty="0" smtClean="0"/>
          </a:p>
          <a:p>
            <a:r>
              <a:rPr lang="ru-RU" dirty="0" smtClean="0"/>
              <a:t>5.Инфракрасное                    5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r>
              <a:rPr lang="ru-RU" dirty="0" smtClean="0"/>
              <a:t>излучение</a:t>
            </a:r>
            <a:endParaRPr lang="ru-RU" dirty="0" smtClean="0"/>
          </a:p>
          <a:p>
            <a:r>
              <a:rPr lang="ru-RU" dirty="0" smtClean="0"/>
              <a:t>6.Электрическое                     6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r>
              <a:rPr lang="ru-RU" dirty="0" smtClean="0"/>
              <a:t>напряжение</a:t>
            </a:r>
            <a:endParaRPr lang="ru-RU" dirty="0" smtClean="0"/>
          </a:p>
          <a:p>
            <a:r>
              <a:rPr lang="ru-RU" dirty="0" smtClean="0"/>
              <a:t>7.Центростремительное          7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r>
              <a:rPr lang="ru-RU" dirty="0" smtClean="0"/>
              <a:t>ускорение</a:t>
            </a:r>
            <a:endParaRPr lang="ru-RU" dirty="0" smtClean="0"/>
          </a:p>
          <a:p>
            <a:r>
              <a:rPr lang="ru-RU" dirty="0" smtClean="0"/>
              <a:t>8.Амфорное                            8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r>
              <a:rPr lang="ru-RU" dirty="0" smtClean="0"/>
              <a:t>вещество</a:t>
            </a:r>
            <a:endParaRPr lang="ru-RU" dirty="0" smtClean="0"/>
          </a:p>
          <a:p>
            <a:r>
              <a:rPr lang="ru-RU" dirty="0" smtClean="0"/>
              <a:t>9.Полярное                              9</a:t>
            </a:r>
            <a:r>
              <a:rPr lang="ru-RU" dirty="0" smtClean="0"/>
              <a:t>. сияние</a:t>
            </a:r>
            <a:endParaRPr lang="ru-RU" dirty="0" smtClean="0"/>
          </a:p>
          <a:p>
            <a:r>
              <a:rPr lang="ru-RU" dirty="0" smtClean="0"/>
              <a:t>10.Линейное                              10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r>
              <a:rPr lang="ru-RU" dirty="0" smtClean="0"/>
              <a:t>удлинение</a:t>
            </a:r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Конкурс: «</a:t>
            </a:r>
            <a:r>
              <a:rPr lang="ru-RU" dirty="0" err="1" smtClean="0"/>
              <a:t>Загадалки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Рассыпалось </a:t>
            </a:r>
            <a:r>
              <a:rPr lang="ru-RU" dirty="0" smtClean="0"/>
              <a:t>к ночи золотое зерно, </a:t>
            </a:r>
            <a:br>
              <a:rPr lang="ru-RU" dirty="0" smtClean="0"/>
            </a:br>
            <a:r>
              <a:rPr lang="ru-RU" dirty="0" smtClean="0"/>
              <a:t>Глянули поутру – нет ничего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Влезет </a:t>
            </a:r>
            <a:r>
              <a:rPr lang="ru-RU" dirty="0" smtClean="0"/>
              <a:t>в окно, Растянется как сукно, </a:t>
            </a:r>
            <a:br>
              <a:rPr lang="ru-RU" dirty="0" smtClean="0"/>
            </a:br>
            <a:r>
              <a:rPr lang="ru-RU" dirty="0" smtClean="0"/>
              <a:t>Не прогонишь ни пестом,</a:t>
            </a:r>
            <a:br>
              <a:rPr lang="ru-RU" dirty="0" smtClean="0"/>
            </a:br>
            <a:r>
              <a:rPr lang="ru-RU" dirty="0" smtClean="0"/>
              <a:t>Ни плетью, ни шестом.</a:t>
            </a:r>
            <a:br>
              <a:rPr lang="ru-RU" dirty="0" smtClean="0"/>
            </a:br>
            <a:r>
              <a:rPr lang="ru-RU" dirty="0" smtClean="0"/>
              <a:t>Пора придет – сам уйдет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Вечером наземь слетает,</a:t>
            </a:r>
            <a:br>
              <a:rPr lang="ru-RU" dirty="0" smtClean="0"/>
            </a:br>
            <a:r>
              <a:rPr lang="ru-RU" dirty="0" smtClean="0"/>
              <a:t>Ночь на земле прибывает, </a:t>
            </a:r>
            <a:br>
              <a:rPr lang="ru-RU" dirty="0" smtClean="0"/>
            </a:br>
            <a:r>
              <a:rPr lang="ru-RU" dirty="0" smtClean="0"/>
              <a:t>Утром опять улетает</a:t>
            </a:r>
            <a:r>
              <a:rPr lang="ru-RU" dirty="0" smtClean="0"/>
              <a:t>.</a:t>
            </a:r>
          </a:p>
          <a:p>
            <a:pPr algn="r"/>
            <a:r>
              <a:rPr lang="ru-RU" dirty="0" smtClean="0"/>
              <a:t>(3 балла)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Гуляет в поле, да не конь</a:t>
            </a:r>
            <a:br>
              <a:rPr lang="ru-RU" dirty="0" smtClean="0"/>
            </a:br>
            <a:r>
              <a:rPr lang="ru-RU" dirty="0" smtClean="0"/>
              <a:t>Летает на воле, да не птица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Летит птица орел</a:t>
            </a:r>
            <a:br>
              <a:rPr lang="ru-RU" dirty="0" smtClean="0"/>
            </a:br>
            <a:r>
              <a:rPr lang="ru-RU" dirty="0" smtClean="0"/>
              <a:t>Несет в зубах огонь,</a:t>
            </a:r>
            <a:br>
              <a:rPr lang="ru-RU" dirty="0" smtClean="0"/>
            </a:br>
            <a:r>
              <a:rPr lang="ru-RU" dirty="0" smtClean="0"/>
              <a:t>Огневые </a:t>
            </a:r>
            <a:r>
              <a:rPr lang="ru-RU" dirty="0" smtClean="0"/>
              <a:t>стрелы </a:t>
            </a:r>
            <a:r>
              <a:rPr lang="ru-RU" dirty="0" smtClean="0"/>
              <a:t>пускает,</a:t>
            </a:r>
            <a:br>
              <a:rPr lang="ru-RU" dirty="0" smtClean="0"/>
            </a:br>
            <a:r>
              <a:rPr lang="ru-RU" dirty="0" smtClean="0"/>
              <a:t>Никто ее не поймает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Крупно, дробно зачастил, </a:t>
            </a:r>
            <a:br>
              <a:rPr lang="ru-RU" dirty="0" smtClean="0"/>
            </a:br>
            <a:r>
              <a:rPr lang="ru-RU" dirty="0" smtClean="0"/>
              <a:t>Всю землю напоил</a:t>
            </a:r>
            <a:r>
              <a:rPr lang="ru-RU" dirty="0" smtClean="0"/>
              <a:t>.</a:t>
            </a:r>
          </a:p>
          <a:p>
            <a:pPr algn="r"/>
            <a:r>
              <a:rPr lang="ru-RU" dirty="0" smtClean="0"/>
              <a:t>(3 балла)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Раскинулся золотой мост</a:t>
            </a:r>
            <a:br>
              <a:rPr lang="ru-RU" dirty="0" smtClean="0"/>
            </a:br>
            <a:r>
              <a:rPr lang="ru-RU" dirty="0" smtClean="0"/>
              <a:t>На семь сел, на семь верст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Никто его не видывал,</a:t>
            </a:r>
            <a:br>
              <a:rPr lang="ru-RU" dirty="0" smtClean="0"/>
            </a:br>
            <a:r>
              <a:rPr lang="ru-RU" dirty="0" smtClean="0"/>
              <a:t>А слышать всякий слыхивал,</a:t>
            </a:r>
            <a:br>
              <a:rPr lang="ru-RU" dirty="0" smtClean="0"/>
            </a:br>
            <a:r>
              <a:rPr lang="ru-RU" dirty="0" smtClean="0"/>
              <a:t>Без тела, а живет,</a:t>
            </a:r>
            <a:br>
              <a:rPr lang="ru-RU" dirty="0" smtClean="0"/>
            </a:br>
            <a:r>
              <a:rPr lang="ru-RU" dirty="0" smtClean="0"/>
              <a:t>Без языка кричит.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Сидит Пахом</a:t>
            </a:r>
            <a:br>
              <a:rPr lang="ru-RU" dirty="0" smtClean="0"/>
            </a:br>
            <a:r>
              <a:rPr lang="ru-RU" dirty="0" smtClean="0"/>
              <a:t>На коне верхом, </a:t>
            </a:r>
            <a:br>
              <a:rPr lang="ru-RU" dirty="0" smtClean="0"/>
            </a:br>
            <a:r>
              <a:rPr lang="ru-RU" dirty="0" smtClean="0"/>
              <a:t>Книги читает, </a:t>
            </a:r>
            <a:br>
              <a:rPr lang="ru-RU" dirty="0" smtClean="0"/>
            </a:br>
            <a:r>
              <a:rPr lang="ru-RU" dirty="0" smtClean="0"/>
              <a:t>А грамоты не знает</a:t>
            </a:r>
            <a:r>
              <a:rPr lang="ru-RU" dirty="0" smtClean="0"/>
              <a:t>.</a:t>
            </a:r>
          </a:p>
          <a:p>
            <a:pPr algn="r"/>
            <a:r>
              <a:rPr lang="ru-RU" dirty="0" smtClean="0"/>
              <a:t>(3 балла)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Ответы: </a:t>
            </a:r>
          </a:p>
          <a:p>
            <a:r>
              <a:rPr lang="ru-RU" dirty="0" smtClean="0"/>
              <a:t>звезды на </a:t>
            </a:r>
            <a:r>
              <a:rPr lang="ru-RU" dirty="0" smtClean="0"/>
              <a:t>небе</a:t>
            </a:r>
          </a:p>
          <a:p>
            <a:r>
              <a:rPr lang="ru-RU" dirty="0" smtClean="0"/>
              <a:t>Свет</a:t>
            </a:r>
          </a:p>
          <a:p>
            <a:r>
              <a:rPr lang="ru-RU" dirty="0" smtClean="0"/>
              <a:t>Роса</a:t>
            </a:r>
          </a:p>
          <a:p>
            <a:r>
              <a:rPr lang="ru-RU" dirty="0" smtClean="0"/>
              <a:t>Ветер</a:t>
            </a:r>
          </a:p>
          <a:p>
            <a:r>
              <a:rPr lang="ru-RU" dirty="0" smtClean="0"/>
              <a:t>Молния</a:t>
            </a:r>
          </a:p>
          <a:p>
            <a:r>
              <a:rPr lang="ru-RU" dirty="0" smtClean="0"/>
              <a:t>Дождь</a:t>
            </a:r>
          </a:p>
          <a:p>
            <a:r>
              <a:rPr lang="ru-RU" dirty="0" smtClean="0"/>
              <a:t>Радуга</a:t>
            </a:r>
          </a:p>
          <a:p>
            <a:r>
              <a:rPr lang="ru-RU" dirty="0" smtClean="0"/>
              <a:t>Очки</a:t>
            </a:r>
          </a:p>
          <a:p>
            <a:r>
              <a:rPr lang="ru-RU" dirty="0" smtClean="0"/>
              <a:t>Эхо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«Рожь, рожь… Дорога  полевая</a:t>
            </a:r>
          </a:p>
          <a:p>
            <a:pPr>
              <a:buNone/>
            </a:pPr>
            <a:r>
              <a:rPr lang="ru-RU" dirty="0" smtClean="0"/>
              <a:t>Ведет  неведомо  куда.</a:t>
            </a:r>
          </a:p>
          <a:p>
            <a:pPr>
              <a:buNone/>
            </a:pPr>
            <a:r>
              <a:rPr lang="ru-RU" dirty="0" smtClean="0"/>
              <a:t>Над  степью  низко  провисая,</a:t>
            </a:r>
          </a:p>
          <a:p>
            <a:pPr>
              <a:buNone/>
            </a:pPr>
            <a:r>
              <a:rPr lang="ru-RU" dirty="0" smtClean="0"/>
              <a:t>Лениво  </a:t>
            </a:r>
            <a:r>
              <a:rPr lang="ru-RU" u="sng" dirty="0" smtClean="0"/>
              <a:t>стонут</a:t>
            </a:r>
            <a:r>
              <a:rPr lang="ru-RU" dirty="0" smtClean="0"/>
              <a:t>  провода…»</a:t>
            </a:r>
          </a:p>
          <a:p>
            <a:pPr>
              <a:buNone/>
            </a:pPr>
            <a:r>
              <a:rPr lang="ru-RU" dirty="0" smtClean="0"/>
              <a:t>                        (А.Твардовский)</a:t>
            </a:r>
          </a:p>
          <a:p>
            <a:pPr>
              <a:buNone/>
            </a:pPr>
            <a:r>
              <a:rPr lang="ru-RU" dirty="0" smtClean="0"/>
              <a:t>    Почему  гудят  провода 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1044</TotalTime>
  <Words>2014</Words>
  <Application>Microsoft Office PowerPoint</Application>
  <PresentationFormat>Экран (4:3)</PresentationFormat>
  <Paragraphs>298</Paragraphs>
  <Slides>89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89</vt:i4>
      </vt:variant>
    </vt:vector>
  </HeadingPairs>
  <TitlesOfParts>
    <vt:vector size="90" baseType="lpstr">
      <vt:lpstr>Поток</vt:lpstr>
      <vt:lpstr>Брейн-ринг  -   по физике 11 класс</vt:lpstr>
      <vt:lpstr>ФИЗИКА И ЛИРИКА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Конкурс: Метаграмма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КОНКУРС: АНАГРАММЫ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КОНКУРС: ЩЕРЕНГА РУССКИХ ФИЗИКОВ</vt:lpstr>
      <vt:lpstr>Слайд 55</vt:lpstr>
      <vt:lpstr>КОНКУРС: ЩЕРЕНГА НЕМЕЦКИХ ФИЗИКОВ</vt:lpstr>
      <vt:lpstr>Слайд 57</vt:lpstr>
      <vt:lpstr>КОНКУРС: ЩЕРЕНГА ФРАНЦУЗСКИХ ФИЗИКОВ</vt:lpstr>
      <vt:lpstr>Слайд 59</vt:lpstr>
      <vt:lpstr>КОНКУРС: МАРАФОН</vt:lpstr>
      <vt:lpstr>Слайд 61</vt:lpstr>
      <vt:lpstr>КОНКУРС: «ОТГАДАЙКА»</vt:lpstr>
      <vt:lpstr>Слайд 63</vt:lpstr>
      <vt:lpstr>КОНКУРС: «ВЕРИШЬ – НЕ ВЕРИШЬ»</vt:lpstr>
      <vt:lpstr>Слайд 65</vt:lpstr>
      <vt:lpstr>КОНКУРС: «РЕШАЛКИ»</vt:lpstr>
      <vt:lpstr>Слайд 67</vt:lpstr>
      <vt:lpstr>Слайд 68</vt:lpstr>
      <vt:lpstr>Слайд 69</vt:lpstr>
      <vt:lpstr>Слайд 70</vt:lpstr>
      <vt:lpstr>Слайд 71</vt:lpstr>
      <vt:lpstr>Слайд 72</vt:lpstr>
      <vt:lpstr>КОНКУРС: «РАССУЖДАЛКИ»</vt:lpstr>
      <vt:lpstr>Слайд 74</vt:lpstr>
      <vt:lpstr>КОНКУРС: «ЧТО БУДЕТ, ЕСЛИ…»</vt:lpstr>
      <vt:lpstr>Слайд 76</vt:lpstr>
      <vt:lpstr>КОНКУРС: «САМАЯ САМАЯ»</vt:lpstr>
      <vt:lpstr>Слайд 78</vt:lpstr>
      <vt:lpstr> «Найди верную тропу»</vt:lpstr>
      <vt:lpstr>Слайд 80</vt:lpstr>
      <vt:lpstr>Слайд 81</vt:lpstr>
      <vt:lpstr>Слайд 82</vt:lpstr>
      <vt:lpstr>Слайд 83</vt:lpstr>
      <vt:lpstr>Слайд 84</vt:lpstr>
      <vt:lpstr>Конкурс: «Загадалки»</vt:lpstr>
      <vt:lpstr>Слайд 86</vt:lpstr>
      <vt:lpstr>Слайд 87</vt:lpstr>
      <vt:lpstr>Слайд 88</vt:lpstr>
      <vt:lpstr>Слайд 89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ФИЗИКА И ЛИРИКА</dc:title>
  <dc:creator>351</dc:creator>
  <cp:lastModifiedBy>351</cp:lastModifiedBy>
  <cp:revision>107</cp:revision>
  <dcterms:created xsi:type="dcterms:W3CDTF">2013-05-14T15:56:24Z</dcterms:created>
  <dcterms:modified xsi:type="dcterms:W3CDTF">2013-05-21T18:42:13Z</dcterms:modified>
</cp:coreProperties>
</file>