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>
        <p:scale>
          <a:sx n="50" d="100"/>
          <a:sy n="50" d="100"/>
        </p:scale>
        <p:origin x="-2376" y="-10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0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DAA5-83CE-499D-A6B2-52C5CC9F8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FCF7F-3440-44DB-938C-D24D795A0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F8C75-1111-45A5-8B7D-E924FC148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B695A-F508-4B33-9DE7-2016B4542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EAA63-3879-4511-8247-47AFDB1A0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8124-A6C1-49A7-BD20-15D5123FB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2203D-25A5-4965-8245-81D572376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F01A6-7A84-46F4-8EC6-4DA70B864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7622-DC95-463C-A594-8DAD4C26D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B6CA6-30BF-4B26-B816-AD7EEDB2E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B946-1E4B-46C3-8032-6B94EAC9B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08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cs typeface="+mn-cs"/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09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9621C7E-8A95-49AE-ABC4-CBB6F4F53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5"/>
          <p:cNvSpPr>
            <a:spLocks noChangeArrowheads="1"/>
          </p:cNvSpPr>
          <p:nvPr/>
        </p:nvSpPr>
        <p:spPr bwMode="auto">
          <a:xfrm>
            <a:off x="-119063" y="1773238"/>
            <a:ext cx="9451976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b="1">
                <a:solidFill>
                  <a:srgbClr val="FFFF00"/>
                </a:solidFill>
              </a:rPr>
              <a:t>Интеллектуальная игра </a:t>
            </a:r>
          </a:p>
          <a:p>
            <a:pPr algn="ctr"/>
            <a:r>
              <a:rPr lang="ru-RU" sz="6000" b="1">
                <a:solidFill>
                  <a:srgbClr val="FFFF00"/>
                </a:solidFill>
              </a:rPr>
              <a:t>«Мир знаний»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052513"/>
            <a:ext cx="6400800" cy="4727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6</a:t>
            </a:r>
            <a:r>
              <a:rPr lang="ru-RU" sz="2400" dirty="0"/>
              <a:t>. Никто не пугает, а вся дрожит.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/>
              <a:t>7. Эх, звоночки, синий цвет,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С </a:t>
            </a:r>
            <a:r>
              <a:rPr lang="ru-RU" sz="2400" dirty="0"/>
              <a:t>языком, а звону нет.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/>
              <a:t>8. Вырастает, где придется, </a:t>
            </a: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И </a:t>
            </a:r>
            <a:r>
              <a:rPr lang="ru-RU" sz="2400" dirty="0"/>
              <a:t>кусается, и жжется.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/>
              <a:t>9. Белые горошки на зеленой ножке.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/>
              <a:t>10. Стоит в </a:t>
            </a:r>
            <a:r>
              <a:rPr lang="ru-RU" sz="2400" dirty="0" smtClean="0"/>
              <a:t>поле </a:t>
            </a:r>
            <a:r>
              <a:rPr lang="ru-RU" sz="2400" dirty="0"/>
              <a:t>кудряшка –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Белая </a:t>
            </a:r>
            <a:r>
              <a:rPr lang="ru-RU" sz="2400" dirty="0"/>
              <a:t>рубашка,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Сердечко </a:t>
            </a:r>
            <a:r>
              <a:rPr lang="ru-RU" sz="2400" dirty="0"/>
              <a:t>золотое.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Что </a:t>
            </a:r>
            <a:r>
              <a:rPr lang="ru-RU" sz="2400" dirty="0"/>
              <a:t>это такое?  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549275"/>
            <a:ext cx="7092950" cy="476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b="1" dirty="0"/>
              <a:t>Рефлексия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412875"/>
            <a:ext cx="6400800" cy="4727575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3600" dirty="0"/>
              <a:t>Понравилось ли вам игра</a:t>
            </a:r>
            <a:r>
              <a:rPr lang="ru-RU" sz="3600" dirty="0" smtClean="0"/>
              <a:t>?</a:t>
            </a:r>
          </a:p>
          <a:p>
            <a:pPr marL="457200" indent="-4572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3600" dirty="0" smtClean="0"/>
              <a:t>Что </a:t>
            </a:r>
            <a:r>
              <a:rPr lang="ru-RU" sz="3600" dirty="0"/>
              <a:t>вам запомнилось? </a:t>
            </a:r>
            <a:endParaRPr lang="ru-RU" sz="3600" dirty="0" smtClean="0"/>
          </a:p>
          <a:p>
            <a:pPr marL="457200" indent="-4572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3600" dirty="0" smtClean="0"/>
              <a:t>Что </a:t>
            </a:r>
            <a:r>
              <a:rPr lang="ru-RU" sz="3600" dirty="0"/>
              <a:t>нового вы узнали? </a:t>
            </a:r>
            <a:endParaRPr lang="ru-RU" sz="3600" dirty="0" smtClean="0"/>
          </a:p>
          <a:p>
            <a:pPr marL="457200" indent="-4572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3600" dirty="0" smtClean="0"/>
              <a:t>Вам </a:t>
            </a:r>
            <a:r>
              <a:rPr lang="ru-RU" sz="3600" dirty="0"/>
              <a:t>понравилось играть командой?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28600"/>
            <a:ext cx="7092950" cy="8969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/>
              <a:t>В </a:t>
            </a:r>
            <a:r>
              <a:rPr lang="ru-RU" b="1" dirty="0"/>
              <a:t>глубь океана – за </a:t>
            </a:r>
            <a:r>
              <a:rPr lang="ru-RU" b="1" dirty="0" smtClean="0"/>
              <a:t>тайной</a:t>
            </a:r>
            <a:endParaRPr lang="ru-RU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052513"/>
            <a:ext cx="6400800" cy="4440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1. За сто верст я чую запах,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В море день и ночь верчусь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И, как гончая собака,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По следам добычи мчусь.   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2</a:t>
            </a:r>
            <a:r>
              <a:rPr lang="ru-RU" dirty="0"/>
              <a:t>. На дне морском глубоком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И у самых берегов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Кто из рыб электротоком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/>
              <a:t>Отгоняет всех врагов?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260350"/>
            <a:ext cx="6472237" cy="7102475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3. Я ношусь по морю,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Борозжу морской простор,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Вроде как бы реактивный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У меня внутри мотор.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/>
              <a:t>4</a:t>
            </a:r>
            <a:r>
              <a:rPr lang="ru-RU" dirty="0"/>
              <a:t>. Никогда мне страх не ведом.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Смело дам отпор врагу.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Острым носом, как торпедой,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Танкер я пробить могу.  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 smtClean="0"/>
              <a:t>5</a:t>
            </a:r>
            <a:r>
              <a:rPr lang="ru-RU" dirty="0"/>
              <a:t>. Жить я люблю в седых морях,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В темных водах корм ищу,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Хвост свой, как надежный якорь,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dirty="0"/>
              <a:t>Я бросаю, где хочу.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28600"/>
            <a:ext cx="7092950" cy="5365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/>
              <a:t>Легенды о цветах</a:t>
            </a:r>
            <a:endParaRPr lang="ru-RU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765175"/>
            <a:ext cx="6400800" cy="472757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В о </a:t>
            </a:r>
            <a:r>
              <a:rPr lang="ru-RU" sz="2400" dirty="0" err="1"/>
              <a:t>п</a:t>
            </a:r>
            <a:r>
              <a:rPr lang="ru-RU" sz="2400" dirty="0"/>
              <a:t> </a:t>
            </a:r>
            <a:r>
              <a:rPr lang="ru-RU" sz="2400" dirty="0" err="1"/>
              <a:t>р</a:t>
            </a:r>
            <a:r>
              <a:rPr lang="ru-RU" sz="2400" dirty="0"/>
              <a:t> </a:t>
            </a:r>
            <a:r>
              <a:rPr lang="ru-RU" sz="2400" dirty="0" err="1"/>
              <a:t>о</a:t>
            </a:r>
            <a:r>
              <a:rPr lang="ru-RU" sz="2400" dirty="0"/>
              <a:t> с </a:t>
            </a:r>
            <a:r>
              <a:rPr lang="ru-RU" sz="2400" dirty="0" err="1"/>
              <a:t>ы</a:t>
            </a:r>
            <a:r>
              <a:rPr lang="ru-RU" sz="2400" dirty="0"/>
              <a:t>   к о м а </a:t>
            </a:r>
            <a:r>
              <a:rPr lang="ru-RU" sz="2400" dirty="0" err="1"/>
              <a:t>н</a:t>
            </a:r>
            <a:r>
              <a:rPr lang="ru-RU" sz="2400" dirty="0"/>
              <a:t> </a:t>
            </a:r>
            <a:r>
              <a:rPr lang="ru-RU" sz="2400" dirty="0" err="1"/>
              <a:t>д</a:t>
            </a:r>
            <a:r>
              <a:rPr lang="ru-RU" sz="2400" dirty="0"/>
              <a:t> е 1: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1. В Англии этот цветок воспет поэтами, в сказках он служит колыбелью для малюток фей и нежных эльфов. Его родина – Персия. Оттуда он перекочевал в Турцию, а в XIX веке он попал в Европу. В Голландии существует культ этого цветка. В Амстердаме за три луковицы цветка были куплены два каменных дома. Как называется этот цветок?   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2. Какой цветок считается символом солнца и символом Японии?   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3. В каких странах есть национальные праздники, посвященные цветам?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0"/>
            <a:ext cx="6400800" cy="472757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/>
              <a:t>В о </a:t>
            </a:r>
            <a:r>
              <a:rPr lang="ru-RU" sz="2200" dirty="0" err="1"/>
              <a:t>п</a:t>
            </a:r>
            <a:r>
              <a:rPr lang="ru-RU" sz="2200" dirty="0"/>
              <a:t> </a:t>
            </a:r>
            <a:r>
              <a:rPr lang="ru-RU" sz="2200" dirty="0" err="1"/>
              <a:t>р</a:t>
            </a:r>
            <a:r>
              <a:rPr lang="ru-RU" sz="2200" dirty="0"/>
              <a:t> </a:t>
            </a:r>
            <a:r>
              <a:rPr lang="ru-RU" sz="2200" dirty="0" err="1"/>
              <a:t>о</a:t>
            </a:r>
            <a:r>
              <a:rPr lang="ru-RU" sz="2200" dirty="0"/>
              <a:t> с </a:t>
            </a:r>
            <a:r>
              <a:rPr lang="ru-RU" sz="2200" dirty="0" err="1"/>
              <a:t>ы</a:t>
            </a:r>
            <a:r>
              <a:rPr lang="ru-RU" sz="2200" dirty="0"/>
              <a:t>   к о м а </a:t>
            </a:r>
            <a:r>
              <a:rPr lang="ru-RU" sz="2200" dirty="0" err="1"/>
              <a:t>н</a:t>
            </a:r>
            <a:r>
              <a:rPr lang="ru-RU" sz="2200" dirty="0"/>
              <a:t> </a:t>
            </a:r>
            <a:r>
              <a:rPr lang="ru-RU" sz="2200" dirty="0" err="1"/>
              <a:t>д</a:t>
            </a:r>
            <a:r>
              <a:rPr lang="ru-RU" sz="2200" dirty="0"/>
              <a:t> е  2: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/>
              <a:t>1. По народному преданию, этот цветок возник из кусочков неба, упавших на Землю. Его цвет напоминает синеву моря. У многих народов существует поверье, что этот цветок исцеляет больных. Он считается символом веселого настроения. В наших краях он появляется одним из первых. Стебелек его тонок и хрупок, а сам цветок вызывает нежные и трогательные чувства. Как он называется? 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/>
              <a:t>2. Латинское название этого цветка – «</a:t>
            </a:r>
            <a:r>
              <a:rPr lang="ru-RU" sz="2200" dirty="0" err="1"/>
              <a:t>галактус</a:t>
            </a:r>
            <a:r>
              <a:rPr lang="ru-RU" sz="2200" dirty="0"/>
              <a:t>» – происходит от греческих слов «гола» – молоко и «</a:t>
            </a:r>
            <a:r>
              <a:rPr lang="ru-RU" sz="2200" dirty="0" err="1"/>
              <a:t>актус</a:t>
            </a:r>
            <a:r>
              <a:rPr lang="ru-RU" sz="2200" dirty="0"/>
              <a:t>» – цветок. Древняя легенда гласит: когда Адам и Ева были изгнаны из рая, шел сильный снег и Еве было холодно. Тогда, чтобы как-то успокоить ее и согреть, несколько снежинок превратились в цветы. Какие это цветы</a:t>
            </a:r>
            <a:r>
              <a:rPr lang="ru-RU" sz="2200" dirty="0" smtClean="0"/>
              <a:t>?</a:t>
            </a:r>
            <a:r>
              <a:rPr lang="ru-RU" sz="2200" dirty="0"/>
              <a:t> </a:t>
            </a:r>
            <a:endParaRPr lang="ru-RU" sz="2200" dirty="0" smtClean="0"/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200" dirty="0"/>
              <a:t>3</a:t>
            </a:r>
            <a:r>
              <a:rPr lang="ru-RU" sz="2200" dirty="0" smtClean="0"/>
              <a:t>. </a:t>
            </a:r>
            <a:r>
              <a:rPr lang="ru-RU" sz="2200" dirty="0"/>
              <a:t>Где родилось искусство составления букетов?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476250"/>
            <a:ext cx="6400800" cy="4729163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В о </a:t>
            </a:r>
            <a:r>
              <a:rPr lang="ru-RU" sz="2400" dirty="0" err="1"/>
              <a:t>п</a:t>
            </a:r>
            <a:r>
              <a:rPr lang="ru-RU" sz="2400" dirty="0"/>
              <a:t> </a:t>
            </a:r>
            <a:r>
              <a:rPr lang="ru-RU" sz="2400" dirty="0" err="1"/>
              <a:t>р</a:t>
            </a:r>
            <a:r>
              <a:rPr lang="ru-RU" sz="2400" dirty="0"/>
              <a:t> </a:t>
            </a:r>
            <a:r>
              <a:rPr lang="ru-RU" sz="2400" dirty="0" err="1"/>
              <a:t>о</a:t>
            </a:r>
            <a:r>
              <a:rPr lang="ru-RU" sz="2400" dirty="0"/>
              <a:t> с </a:t>
            </a:r>
            <a:r>
              <a:rPr lang="ru-RU" sz="2400" dirty="0" err="1"/>
              <a:t>ы</a:t>
            </a:r>
            <a:r>
              <a:rPr lang="ru-RU" sz="2400" dirty="0"/>
              <a:t>   к о м а </a:t>
            </a:r>
            <a:r>
              <a:rPr lang="ru-RU" sz="2400" dirty="0" err="1"/>
              <a:t>н</a:t>
            </a:r>
            <a:r>
              <a:rPr lang="ru-RU" sz="2400" dirty="0"/>
              <a:t> </a:t>
            </a:r>
            <a:r>
              <a:rPr lang="ru-RU" sz="2400" dirty="0" err="1"/>
              <a:t>д</a:t>
            </a:r>
            <a:r>
              <a:rPr lang="ru-RU" sz="2400" dirty="0"/>
              <a:t> е   3: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1</a:t>
            </a:r>
            <a:r>
              <a:rPr lang="ru-RU" sz="2400" dirty="0"/>
              <a:t>. Какой цветок всю жизнь любуется собой</a:t>
            </a:r>
            <a:r>
              <a:rPr lang="ru-RU" sz="2400" dirty="0" smtClean="0"/>
              <a:t>?</a:t>
            </a:r>
            <a:endParaRPr lang="ru-RU" sz="2400" dirty="0"/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2. Что означает понятие «икебана</a:t>
            </a:r>
            <a:r>
              <a:rPr lang="ru-RU" sz="2400" dirty="0" smtClean="0"/>
              <a:t>»?</a:t>
            </a:r>
            <a:endParaRPr lang="ru-RU" sz="2400" dirty="0"/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3. Легенда рассказывает, что одна из прекрасных дочерей Атласа, преследуемая жгучими лучами бога Солнца, обратилась к Зевсу с мольбой о защите, и великий громовержец укрыл ее в тенистой роще, превратив в цветок. Римские поэты воспевали красоту этих цветков. Гёте мечтал, чтобы его родной </a:t>
            </a:r>
            <a:r>
              <a:rPr lang="ru-RU" sz="2400" dirty="0" err="1"/>
              <a:t>Веймер</a:t>
            </a:r>
            <a:r>
              <a:rPr lang="ru-RU" sz="2400" dirty="0"/>
              <a:t> утопал в благоухании этих цветов, и, выходя на прогулки, рассыпал их семена, где только возможно. Как называются эти цветы?</a:t>
            </a:r>
            <a:endParaRPr lang="ru-RU" sz="22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333375"/>
            <a:ext cx="6400800" cy="4727575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В о </a:t>
            </a:r>
            <a:r>
              <a:rPr lang="ru-RU" sz="2400" dirty="0" err="1"/>
              <a:t>п</a:t>
            </a:r>
            <a:r>
              <a:rPr lang="ru-RU" sz="2400" dirty="0"/>
              <a:t> </a:t>
            </a:r>
            <a:r>
              <a:rPr lang="ru-RU" sz="2400" dirty="0" err="1"/>
              <a:t>р</a:t>
            </a:r>
            <a:r>
              <a:rPr lang="ru-RU" sz="2400" dirty="0"/>
              <a:t> </a:t>
            </a:r>
            <a:r>
              <a:rPr lang="ru-RU" sz="2400" dirty="0" err="1"/>
              <a:t>о</a:t>
            </a:r>
            <a:r>
              <a:rPr lang="ru-RU" sz="2400" dirty="0"/>
              <a:t> с </a:t>
            </a:r>
            <a:r>
              <a:rPr lang="ru-RU" sz="2400" dirty="0" err="1"/>
              <a:t>ы</a:t>
            </a:r>
            <a:r>
              <a:rPr lang="ru-RU" sz="2400" dirty="0"/>
              <a:t>   к о м а </a:t>
            </a:r>
            <a:r>
              <a:rPr lang="ru-RU" sz="2400" dirty="0" err="1"/>
              <a:t>н</a:t>
            </a:r>
            <a:r>
              <a:rPr lang="ru-RU" sz="2400" dirty="0"/>
              <a:t> </a:t>
            </a:r>
            <a:r>
              <a:rPr lang="ru-RU" sz="2400" dirty="0" err="1"/>
              <a:t>д</a:t>
            </a:r>
            <a:r>
              <a:rPr lang="ru-RU" sz="2400" dirty="0"/>
              <a:t> е   4: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1. Какой цветок считают последней улыбкой осени</a:t>
            </a:r>
            <a:r>
              <a:rPr lang="ru-RU" sz="2400" dirty="0" smtClean="0"/>
              <a:t>?</a:t>
            </a:r>
            <a:endParaRPr lang="ru-RU" sz="2400" dirty="0"/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2. Старинная славянская легенда рассказывает: удалого Садко любила водная царица Волхова. Однажды в лунном сиянии увидела она своего возлюбленного в объятиях земной девушки </a:t>
            </a:r>
            <a:r>
              <a:rPr lang="ru-RU" sz="2400" dirty="0" err="1"/>
              <a:t>Любавы</a:t>
            </a:r>
            <a:r>
              <a:rPr lang="ru-RU" sz="2400" dirty="0"/>
              <a:t>. Отвернулась гордая царица и ушла. Из ее прекрасных синих глаз покатились слезы, и только Луна была свидетелем того, как эти чистые слезы превращаются в нежные цветы, похожие на волшебный жемчуг. С тех пор этот цветок считается символом чистой и нежной любви. Как он называется? </a:t>
            </a:r>
          </a:p>
          <a:p>
            <a:pPr marL="0" indent="0" algn="just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3. Что такое бутоньерка?</a:t>
            </a:r>
            <a:endParaRPr lang="ru-RU" sz="2200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0"/>
            <a:ext cx="7092950" cy="476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/>
              <a:t>Живая вода</a:t>
            </a:r>
            <a:endParaRPr lang="ru-RU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476250"/>
            <a:ext cx="6400800" cy="472916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1. Какое место в нашей стране по площади бассейна занимает </a:t>
            </a:r>
            <a:r>
              <a:rPr lang="ru-RU" sz="2400" dirty="0" smtClean="0"/>
              <a:t>Амур?</a:t>
            </a:r>
            <a:endParaRPr lang="ru-RU" sz="2400" dirty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2. </a:t>
            </a:r>
            <a:r>
              <a:rPr lang="ru-RU" sz="2400" dirty="0" smtClean="0"/>
              <a:t>Все </a:t>
            </a:r>
            <a:r>
              <a:rPr lang="ru-RU" sz="2400" dirty="0"/>
              <a:t>обходят это место: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Здесь </a:t>
            </a:r>
            <a:r>
              <a:rPr lang="ru-RU" sz="2400" dirty="0"/>
              <a:t>земля, как будто </a:t>
            </a:r>
            <a:r>
              <a:rPr lang="ru-RU" sz="2400" dirty="0" smtClean="0"/>
              <a:t>тесто,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Здесь </a:t>
            </a:r>
            <a:r>
              <a:rPr lang="ru-RU" sz="2400" dirty="0"/>
              <a:t>осока, кочки, мхи…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Нет </a:t>
            </a:r>
            <a:r>
              <a:rPr lang="ru-RU" sz="2400" dirty="0"/>
              <a:t>опоры для ноги.  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3. </a:t>
            </a:r>
            <a:r>
              <a:rPr lang="ru-RU" sz="2400" dirty="0"/>
              <a:t>С высоты большой срываясь,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Грозно </a:t>
            </a:r>
            <a:r>
              <a:rPr lang="ru-RU" sz="2400" dirty="0"/>
              <a:t>он ревет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И</a:t>
            </a:r>
            <a:r>
              <a:rPr lang="ru-RU" sz="2400" dirty="0"/>
              <a:t>, о камни разбиваясь,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Пеною </a:t>
            </a:r>
            <a:r>
              <a:rPr lang="ru-RU" sz="2400" dirty="0"/>
              <a:t>встает.  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4. </a:t>
            </a:r>
            <a:r>
              <a:rPr lang="ru-RU" sz="2400" dirty="0"/>
              <a:t>В огне не горит, в воде не тонет.  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5. </a:t>
            </a:r>
            <a:r>
              <a:rPr lang="ru-RU" sz="2400" dirty="0"/>
              <a:t>Вечером родится, ночь живет, утром умирает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6. </a:t>
            </a:r>
            <a:r>
              <a:rPr lang="ru-RU" sz="2400" dirty="0"/>
              <a:t>Растет она вниз </a:t>
            </a:r>
            <a:r>
              <a:rPr lang="ru-RU" sz="2400" dirty="0" smtClean="0"/>
              <a:t>головою,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Не </a:t>
            </a:r>
            <a:r>
              <a:rPr lang="ru-RU" sz="2400" dirty="0"/>
              <a:t>летом растет, а зимою.  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7. </a:t>
            </a:r>
            <a:r>
              <a:rPr lang="ru-RU" sz="2400" dirty="0"/>
              <a:t>Какой летний праздник связан с водой, водными играми, купанием?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549275"/>
            <a:ext cx="7092950" cy="476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Конкурс </a:t>
            </a:r>
            <a:r>
              <a:rPr lang="ru-RU" dirty="0"/>
              <a:t>загадок</a:t>
            </a:r>
            <a:endParaRPr lang="ru-RU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412875"/>
            <a:ext cx="6400800" cy="4727575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Стоят </a:t>
            </a:r>
            <a:r>
              <a:rPr lang="ru-RU" sz="2400" dirty="0"/>
              <a:t>в поле сестрицы –</a:t>
            </a:r>
          </a:p>
          <a:p>
            <a:pPr marL="457200" indent="-4572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Платьица </a:t>
            </a:r>
            <a:r>
              <a:rPr lang="ru-RU" sz="2400" dirty="0"/>
              <a:t>белены, сапожки зелены.  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2. Белые овечки бегают по свечке.  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3. Ее сестра – в лесу сосна.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Скажите</a:t>
            </a:r>
            <a:r>
              <a:rPr lang="ru-RU" sz="2400" dirty="0"/>
              <a:t>, кто она сама? 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4. Недаром эта модница </a:t>
            </a:r>
            <a:endParaRPr lang="ru-RU" sz="24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Склонилась </a:t>
            </a:r>
            <a:r>
              <a:rPr lang="ru-RU" sz="2400" dirty="0"/>
              <a:t>над водой.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Все </a:t>
            </a:r>
            <a:r>
              <a:rPr lang="ru-RU" sz="2400" dirty="0"/>
              <a:t>лето в речку смотрится –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Любуется </a:t>
            </a:r>
            <a:r>
              <a:rPr lang="ru-RU" sz="2400" dirty="0"/>
              <a:t>собой.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/>
              <a:t>5. С моего цветка берет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Пчелка </a:t>
            </a:r>
            <a:r>
              <a:rPr lang="ru-RU" sz="2400" dirty="0"/>
              <a:t>самый вкусный мед.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А </a:t>
            </a:r>
            <a:r>
              <a:rPr lang="ru-RU" sz="2400" dirty="0"/>
              <a:t>меня все обижают: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400" dirty="0" smtClean="0"/>
              <a:t>Шкурку </a:t>
            </a:r>
            <a:r>
              <a:rPr lang="ru-RU" sz="2400" dirty="0"/>
              <a:t>тонкую сдирают.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252</TotalTime>
  <Words>698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Wingdings</vt:lpstr>
      <vt:lpstr>Calibri</vt:lpstr>
      <vt:lpstr>План</vt:lpstr>
      <vt:lpstr>План</vt:lpstr>
      <vt:lpstr>Слайд 1</vt:lpstr>
      <vt:lpstr>В глубь океана – за тайной</vt:lpstr>
      <vt:lpstr>Слайд 3</vt:lpstr>
      <vt:lpstr>Легенды о цветах</vt:lpstr>
      <vt:lpstr>Слайд 5</vt:lpstr>
      <vt:lpstr>Слайд 6</vt:lpstr>
      <vt:lpstr>Слайд 7</vt:lpstr>
      <vt:lpstr>Живая вода</vt:lpstr>
      <vt:lpstr>Конкурс загадок</vt:lpstr>
      <vt:lpstr>Слайд 10</vt:lpstr>
      <vt:lpstr>Рефлексия</vt:lpstr>
    </vt:vector>
  </TitlesOfParts>
  <Company>ГОУ СОШ №867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час:  «Учись учиться, как работать с книгой»</dc:title>
  <dc:creator>Ермолова М. В.</dc:creator>
  <cp:lastModifiedBy>123</cp:lastModifiedBy>
  <cp:revision>30</cp:revision>
  <dcterms:created xsi:type="dcterms:W3CDTF">2009-12-14T08:24:24Z</dcterms:created>
  <dcterms:modified xsi:type="dcterms:W3CDTF">2016-01-10T08:37:33Z</dcterms:modified>
</cp:coreProperties>
</file>