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8716676-7F26-44D0-B272-E6C4199DF796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F5DE774-FECA-4922-B7CD-3BE49F5524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isometricOffAxis1Right"/>
              <a:lightRig rig="threePt" dir="t"/>
            </a:scene3d>
          </a:bodyPr>
          <a:lstStyle/>
          <a:p>
            <a:r>
              <a:rPr lang="ru-RU" b="1" dirty="0"/>
              <a:t>А 4.  СИНТАКСИЧЕСКИЕ НОРМЫ.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3886200"/>
            <a:ext cx="3056384" cy="1752600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Подготовка к ЕГЭ </a:t>
            </a:r>
          </a:p>
          <a:p>
            <a:r>
              <a:rPr lang="ru-RU" dirty="0" smtClean="0"/>
              <a:t>Шалагинова Анжела Юрьевна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5679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В-1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556792"/>
            <a:ext cx="7416824" cy="4680520"/>
          </a:xfrm>
        </p:spPr>
        <p:txBody>
          <a:bodyPr>
            <a:normAutofit/>
          </a:bodyPr>
          <a:lstStyle/>
          <a:p>
            <a:r>
              <a:rPr lang="ru-RU" dirty="0" smtClean="0"/>
              <a:t>А4</a:t>
            </a:r>
            <a:r>
              <a:rPr lang="ru-RU" dirty="0"/>
              <a:t>. Выберите грамматически правильное продолжение пред­ложения.</a:t>
            </a:r>
          </a:p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Тщательно подготовившись к выступлению,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/>
              <a:t>1)  речь оратора, тем не менее, должна напоминать импровиза­цию.</a:t>
            </a:r>
          </a:p>
          <a:p>
            <a:r>
              <a:rPr lang="ru-RU" dirty="0"/>
              <a:t>2)  в речи оратора должны быть удачные примеры, образы, юмор.</a:t>
            </a:r>
          </a:p>
          <a:p>
            <a:r>
              <a:rPr lang="ru-RU" dirty="0"/>
              <a:t>3)  у хорошего оратора речь образная, эмоциональная и в то же время логичная.</a:t>
            </a:r>
          </a:p>
          <a:p>
            <a:r>
              <a:rPr lang="ru-RU" dirty="0"/>
              <a:t>4)  оратор произнёс убедительную речь.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5851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3226"/>
          </a:xfrm>
        </p:spPr>
        <p:txBody>
          <a:bodyPr>
            <a:normAutofit fontScale="90000"/>
          </a:bodyPr>
          <a:lstStyle/>
          <a:p>
            <a:r>
              <a:rPr lang="ru-RU" dirty="0"/>
              <a:t>В-2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68760"/>
            <a:ext cx="7488832" cy="4968552"/>
          </a:xfrm>
        </p:spPr>
        <p:txBody>
          <a:bodyPr>
            <a:normAutofit/>
          </a:bodyPr>
          <a:lstStyle/>
          <a:p>
            <a:r>
              <a:rPr lang="ru-RU" dirty="0" smtClean="0"/>
              <a:t>А4</a:t>
            </a:r>
            <a:r>
              <a:rPr lang="ru-RU" dirty="0"/>
              <a:t>. Выберите грамматически правильное продолжение пред­ложения.</a:t>
            </a:r>
          </a:p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Создавая экологический прогноз,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/>
              <a:t>1)  учитывается состояние окружающей среды нашего города.</a:t>
            </a:r>
          </a:p>
          <a:p>
            <a:r>
              <a:rPr lang="ru-RU" dirty="0"/>
              <a:t>2)  оформляйте его в виде карты со специальными обозначе­ниями.</a:t>
            </a:r>
          </a:p>
          <a:p>
            <a:r>
              <a:rPr lang="ru-RU" dirty="0"/>
              <a:t>3)  требуются специальные знания.</a:t>
            </a:r>
          </a:p>
          <a:p>
            <a:r>
              <a:rPr lang="ru-RU" dirty="0"/>
              <a:t>4)  учёными обработан большой статистический материал.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3806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6965245" cy="1202485"/>
          </a:xfrm>
        </p:spPr>
        <p:txBody>
          <a:bodyPr/>
          <a:lstStyle/>
          <a:p>
            <a:r>
              <a:rPr lang="ru-RU" dirty="0"/>
              <a:t>В-3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56792"/>
            <a:ext cx="7560840" cy="4680519"/>
          </a:xfrm>
        </p:spPr>
        <p:txBody>
          <a:bodyPr>
            <a:normAutofit/>
          </a:bodyPr>
          <a:lstStyle/>
          <a:p>
            <a:r>
              <a:rPr lang="ru-RU" dirty="0" smtClean="0"/>
              <a:t>А4</a:t>
            </a:r>
            <a:r>
              <a:rPr lang="ru-RU" dirty="0"/>
              <a:t>. Укажите грамматически правильное продолжение пред­ложения.</a:t>
            </a:r>
          </a:p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Используя языковые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средства выразительности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,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/>
              <a:t>1)  речь наполняется яркими красками.</a:t>
            </a:r>
          </a:p>
          <a:p>
            <a:r>
              <a:rPr lang="ru-RU" dirty="0"/>
              <a:t>2)  писатель в образной форме решает проблему </a:t>
            </a:r>
            <a:r>
              <a:rPr lang="ru-RU" dirty="0" err="1"/>
              <a:t>наполеонизма</a:t>
            </a:r>
            <a:r>
              <a:rPr lang="ru-RU" dirty="0"/>
              <a:t>.</a:t>
            </a:r>
          </a:p>
          <a:p>
            <a:r>
              <a:rPr lang="ru-RU" dirty="0"/>
              <a:t>3)  подчёркивается индивидуальность стиля.</a:t>
            </a:r>
          </a:p>
          <a:p>
            <a:r>
              <a:rPr lang="ru-RU" dirty="0"/>
              <a:t>4)  мысль автора выглядит более убедительно.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374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39210"/>
          </a:xfrm>
        </p:spPr>
        <p:txBody>
          <a:bodyPr>
            <a:normAutofit fontScale="90000"/>
          </a:bodyPr>
          <a:lstStyle/>
          <a:p>
            <a:r>
              <a:rPr lang="ru-RU" dirty="0"/>
              <a:t>В-4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68760"/>
            <a:ext cx="7488832" cy="4896544"/>
          </a:xfrm>
        </p:spPr>
        <p:txBody>
          <a:bodyPr>
            <a:normAutofit/>
          </a:bodyPr>
          <a:lstStyle/>
          <a:p>
            <a:r>
              <a:rPr lang="ru-RU" dirty="0" smtClean="0"/>
              <a:t>А4</a:t>
            </a:r>
            <a:r>
              <a:rPr lang="ru-RU" dirty="0"/>
              <a:t>. Укажите грамматически правильное продолжение пред­ложения.</a:t>
            </a:r>
          </a:p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Отогнав акул далеко в море,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/>
              <a:t>1)  спасателей уже ничто не волновало.</a:t>
            </a:r>
          </a:p>
          <a:p>
            <a:r>
              <a:rPr lang="ru-RU" dirty="0"/>
              <a:t>2)  дельфины вместе с людьми встретили спасательное судно.</a:t>
            </a:r>
          </a:p>
          <a:p>
            <a:r>
              <a:rPr lang="ru-RU" dirty="0"/>
              <a:t>3)  на рыбацких суднах воцарилось спокойствие.</a:t>
            </a:r>
          </a:p>
          <a:p>
            <a:r>
              <a:rPr lang="ru-RU" dirty="0"/>
              <a:t>4) жителей посёлка ожидала другая напасть.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8361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65245" cy="1202485"/>
          </a:xfrm>
        </p:spPr>
        <p:txBody>
          <a:bodyPr/>
          <a:lstStyle/>
          <a:p>
            <a:r>
              <a:rPr lang="ru-RU" dirty="0" smtClean="0"/>
              <a:t>В-5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00808"/>
            <a:ext cx="7488832" cy="4608512"/>
          </a:xfrm>
        </p:spPr>
        <p:txBody>
          <a:bodyPr>
            <a:normAutofit/>
          </a:bodyPr>
          <a:lstStyle/>
          <a:p>
            <a:r>
              <a:rPr lang="ru-RU" dirty="0" smtClean="0"/>
              <a:t>А4     </a:t>
            </a:r>
            <a:r>
              <a:rPr lang="ru-RU" dirty="0"/>
              <a:t>Выберите грамматически правильное продолжение предложения. </a:t>
            </a:r>
          </a:p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Обнаружив в кометах органические вещества,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/>
              <a:t>1)   </a:t>
            </a:r>
            <a:r>
              <a:rPr lang="ru-RU" dirty="0"/>
              <a:t>была выдвинута новая гипотеза о происхождении жизни.</a:t>
            </a:r>
          </a:p>
          <a:p>
            <a:r>
              <a:rPr lang="ru-RU" dirty="0"/>
              <a:t>2)   это даёт основания для важных выводов.</a:t>
            </a:r>
          </a:p>
          <a:p>
            <a:r>
              <a:rPr lang="ru-RU" dirty="0"/>
              <a:t>3)   учёные предположили, что жизнь могла быть привнесена из космоса. "' 4) у учёных возникло предположение о существовании жизни вне Земли.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724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В-6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560840" cy="4536504"/>
          </a:xfrm>
        </p:spPr>
        <p:txBody>
          <a:bodyPr/>
          <a:lstStyle/>
          <a:p>
            <a:r>
              <a:rPr lang="ru-RU" dirty="0" smtClean="0"/>
              <a:t>А4     </a:t>
            </a:r>
            <a:r>
              <a:rPr lang="ru-RU" dirty="0"/>
              <a:t>Укажите грамматически правильное продолжение предложения. </a:t>
            </a:r>
            <a:endParaRPr lang="ru-RU" dirty="0" smtClean="0"/>
          </a:p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Пользуясь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фразеологическим словарём,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/>
              <a:t>1)   меня поразило богатство языка.</a:t>
            </a:r>
          </a:p>
          <a:p>
            <a:r>
              <a:rPr lang="ru-RU" dirty="0"/>
              <a:t>2)   сначала читается вступительная статья.</a:t>
            </a:r>
          </a:p>
          <a:p>
            <a:r>
              <a:rPr lang="ru-RU" dirty="0"/>
              <a:t>3)   объясните значение этого выражения.</a:t>
            </a:r>
          </a:p>
          <a:p>
            <a:r>
              <a:rPr lang="ru-RU" dirty="0"/>
              <a:t>4)   некоторые примеры вам покажутся знакомыми.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953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492896"/>
            <a:ext cx="6965245" cy="120248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Молодцы!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221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Построение предложений с деепричастным оборотом.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00808"/>
            <a:ext cx="7488832" cy="4536504"/>
          </a:xfrm>
        </p:spPr>
        <p:txBody>
          <a:bodyPr>
            <a:normAutofit/>
          </a:bodyPr>
          <a:lstStyle/>
          <a:p>
            <a:r>
              <a:rPr lang="ru-RU" dirty="0"/>
              <a:t> Выбирая правильное продолжение предложения, начинающегося с деепричастного оборота, следует учитывать, что действие, о котором идет речь в обороте, является </a:t>
            </a:r>
            <a:r>
              <a:rPr lang="ru-RU" b="1" i="1" dirty="0"/>
              <a:t>добавочным по отношению к основному действию</a:t>
            </a:r>
            <a:r>
              <a:rPr lang="ru-RU" dirty="0"/>
              <a:t>, речь о котором идет в сказуемом. Следовательно, как основное, так и добавочное действие должно выполняться одним и тем же лицом. Поэтому, прежде всего очень важно обращать внимание на наличие подлежащего (существительного или местоимения в </a:t>
            </a:r>
            <a:r>
              <a:rPr lang="ru-RU" dirty="0" err="1"/>
              <a:t>Им.п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6625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488832" cy="5544616"/>
          </a:xfrm>
        </p:spPr>
        <p:txBody>
          <a:bodyPr>
            <a:normAutofit/>
          </a:bodyPr>
          <a:lstStyle/>
          <a:p>
            <a:r>
              <a:rPr lang="ru-RU" sz="2800" dirty="0"/>
              <a:t>Но еще раз </a:t>
            </a:r>
            <a:r>
              <a:rPr lang="ru-RU" sz="2800" b="1" dirty="0"/>
              <a:t>подчеркиваем</a:t>
            </a:r>
            <a:r>
              <a:rPr lang="ru-RU" sz="2800" dirty="0"/>
              <a:t>: субъект, названный в подлежащем, должен выполнять </a:t>
            </a:r>
            <a:r>
              <a:rPr lang="ru-RU" sz="2800" b="1" dirty="0"/>
              <a:t>оба действия</a:t>
            </a:r>
            <a:r>
              <a:rPr lang="ru-RU" sz="2800" dirty="0"/>
              <a:t>. Сравним два предложения:</a:t>
            </a:r>
          </a:p>
          <a:p>
            <a:endParaRPr lang="ru-RU" sz="2800" i="1" dirty="0" smtClean="0"/>
          </a:p>
          <a:p>
            <a:r>
              <a:rPr lang="ru-RU" sz="2800" i="1" dirty="0" smtClean="0"/>
              <a:t>1</a:t>
            </a:r>
            <a:r>
              <a:rPr lang="ru-RU" sz="2800" i="1" dirty="0"/>
              <a:t>. Выбирая стиль одежды, подчеркивается индивидуальность.</a:t>
            </a:r>
            <a:endParaRPr lang="ru-RU" sz="2800" dirty="0"/>
          </a:p>
          <a:p>
            <a:endParaRPr lang="ru-RU" sz="2800" i="1" dirty="0" smtClean="0"/>
          </a:p>
          <a:p>
            <a:r>
              <a:rPr lang="ru-RU" sz="2800" i="1" dirty="0" smtClean="0"/>
              <a:t>2</a:t>
            </a:r>
            <a:r>
              <a:rPr lang="ru-RU" sz="2800" i="1" dirty="0"/>
              <a:t>. Выбирая стиль одежды, я всегда советуюсь с подругой.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59215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495836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В обоих предложениях есть подлежащее. Но при этом в 1 предложении подлежащее </a:t>
            </a:r>
            <a:r>
              <a:rPr lang="ru-RU" i="1" dirty="0"/>
              <a:t>«индивидуальность» </a:t>
            </a:r>
            <a:r>
              <a:rPr lang="ru-RU" dirty="0"/>
              <a:t>не может выполнять действие, о котором идет речь в деепричастном обороте (</a:t>
            </a:r>
            <a:r>
              <a:rPr lang="ru-RU" i="1" dirty="0"/>
              <a:t>«индивидуальность» </a:t>
            </a:r>
            <a:r>
              <a:rPr lang="ru-RU" dirty="0"/>
              <a:t>не может </a:t>
            </a:r>
            <a:r>
              <a:rPr lang="ru-RU" i="1" dirty="0"/>
              <a:t>«выбирать стиль одежды»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Следовательно</a:t>
            </a:r>
            <a:r>
              <a:rPr lang="ru-RU" dirty="0"/>
              <a:t>, в этом предложении содержится грамматическая ошибка.</a:t>
            </a:r>
            <a:r>
              <a:rPr lang="ru-RU" i="1" dirty="0"/>
              <a:t> </a:t>
            </a:r>
            <a:r>
              <a:rPr lang="ru-RU" dirty="0"/>
              <a:t>Во 2 предложении подлежащее </a:t>
            </a:r>
            <a:r>
              <a:rPr lang="ru-RU" i="1" dirty="0"/>
              <a:t>«я» </a:t>
            </a:r>
            <a:r>
              <a:rPr lang="ru-RU" dirty="0"/>
              <a:t>выполняет и основное действие, заключенное в сказуемом </a:t>
            </a:r>
            <a:r>
              <a:rPr lang="ru-RU" i="1" dirty="0"/>
              <a:t>«советуюсь»</a:t>
            </a:r>
            <a:r>
              <a:rPr lang="ru-RU" dirty="0"/>
              <a:t>, и добавочное, заключенное в деепричастии </a:t>
            </a:r>
            <a:r>
              <a:rPr lang="ru-RU" i="1" dirty="0"/>
              <a:t>«выбирая»</a:t>
            </a:r>
            <a:r>
              <a:rPr lang="ru-RU" dirty="0"/>
              <a:t>. Значит, это предложение не содержит грамматической ошибки.</a:t>
            </a:r>
          </a:p>
        </p:txBody>
      </p:sp>
    </p:spTree>
    <p:extLst>
      <p:ext uri="{BB962C8B-B14F-4D97-AF65-F5344CB8AC3E}">
        <p14:creationId xmlns:p14="http://schemas.microsoft.com/office/powerpoint/2010/main" val="105853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4958365"/>
          </a:xfrm>
        </p:spPr>
        <p:txBody>
          <a:bodyPr>
            <a:normAutofit fontScale="92500"/>
          </a:bodyPr>
          <a:lstStyle/>
          <a:p>
            <a:r>
              <a:rPr lang="ru-RU" sz="3200" dirty="0"/>
              <a:t>Важно также обращать внимание на то, что субъект, выполняющий оба действия, может быть формально не выражен. Речь в данном случае идет об определенно-личных и неопределенно – личных предложениях.</a:t>
            </a:r>
          </a:p>
          <a:p>
            <a:r>
              <a:rPr lang="ru-RU" sz="3200" b="1" i="1" dirty="0"/>
              <a:t>Этот подразумеваемый субъект должен выполнять оба действия!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18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548680"/>
            <a:ext cx="7848872" cy="5760640"/>
          </a:xfrm>
        </p:spPr>
        <p:txBody>
          <a:bodyPr>
            <a:normAutofit/>
          </a:bodyPr>
          <a:lstStyle/>
          <a:p>
            <a:r>
              <a:rPr lang="ru-RU" dirty="0"/>
              <a:t>Сказуемое в таких предложениях может быть выражено </a:t>
            </a:r>
            <a:r>
              <a:rPr lang="ru-RU" b="1" dirty="0"/>
              <a:t>глаголом в одной из трех форм</a:t>
            </a:r>
            <a:r>
              <a:rPr lang="ru-RU" dirty="0"/>
              <a:t>:</a:t>
            </a:r>
          </a:p>
          <a:p>
            <a:r>
              <a:rPr lang="ru-RU" dirty="0"/>
              <a:t>− в форме </a:t>
            </a:r>
            <a:r>
              <a:rPr lang="ru-RU" b="1" dirty="0"/>
              <a:t>повелительного наклонения </a:t>
            </a:r>
            <a:r>
              <a:rPr lang="ru-RU" dirty="0"/>
              <a:t>(</a:t>
            </a:r>
            <a:r>
              <a:rPr lang="ru-RU" i="1" dirty="0"/>
              <a:t>Приехав в Москву, обязательно </a:t>
            </a:r>
            <a:r>
              <a:rPr lang="ru-RU" b="1" i="1" dirty="0"/>
              <a:t>сходите </a:t>
            </a:r>
            <a:r>
              <a:rPr lang="ru-RU" i="1" dirty="0"/>
              <a:t>на Красную площадь</a:t>
            </a:r>
            <a:r>
              <a:rPr lang="ru-RU" dirty="0"/>
              <a:t>); </a:t>
            </a:r>
          </a:p>
          <a:p>
            <a:r>
              <a:rPr lang="ru-RU" dirty="0"/>
              <a:t>-  в форме </a:t>
            </a:r>
            <a:r>
              <a:rPr lang="ru-RU" b="1" dirty="0"/>
              <a:t>1-го или 2-го лица изъявительного наклонения</a:t>
            </a:r>
            <a:r>
              <a:rPr lang="ru-RU" dirty="0"/>
              <a:t>: </a:t>
            </a:r>
            <a:r>
              <a:rPr lang="ru-RU" i="1" dirty="0"/>
              <a:t>Читая текст, обращаю внимание на способы выражения авторской позиции. </a:t>
            </a:r>
            <a:r>
              <a:rPr lang="ru-RU" dirty="0"/>
              <a:t>(Подлежащее «я» легко восстанавливается и относится как к сказуемому, так и к деепричастию);</a:t>
            </a:r>
          </a:p>
          <a:p>
            <a:r>
              <a:rPr lang="ru-RU" dirty="0"/>
              <a:t>− в форме </a:t>
            </a:r>
            <a:r>
              <a:rPr lang="ru-RU" b="1" dirty="0"/>
              <a:t>инфинитива в значении повелительного наклонения </a:t>
            </a:r>
            <a:r>
              <a:rPr lang="ru-RU" dirty="0"/>
              <a:t>(</a:t>
            </a:r>
            <a:r>
              <a:rPr lang="ru-RU" i="1" dirty="0"/>
              <a:t>Приехав в Москву, </a:t>
            </a:r>
            <a:r>
              <a:rPr lang="ru-RU" b="1" i="1" dirty="0"/>
              <a:t>нужно сходит</a:t>
            </a:r>
            <a:r>
              <a:rPr lang="ru-RU" i="1" dirty="0"/>
              <a:t>ь на Красную площадь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076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Обратите внимание!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7704856" cy="4968552"/>
          </a:xfrm>
        </p:spPr>
        <p:txBody>
          <a:bodyPr>
            <a:normAutofit/>
          </a:bodyPr>
          <a:lstStyle/>
          <a:p>
            <a:r>
              <a:rPr lang="ru-RU" sz="3200" dirty="0"/>
              <a:t>1. Деепричастный оборот не может быть употреблен, если действие, выраженное глаголом - сказуемым, и действие, выраженное деепричасти­ем, </a:t>
            </a:r>
            <a:r>
              <a:rPr lang="ru-RU" sz="3200" b="1" dirty="0"/>
              <a:t>относятся к разным лицам</a:t>
            </a:r>
            <a:r>
              <a:rPr lang="ru-RU" sz="3200" dirty="0"/>
              <a:t> (</a:t>
            </a:r>
            <a:r>
              <a:rPr lang="ru-RU" sz="3200" b="1" dirty="0"/>
              <a:t>нельзя:</a:t>
            </a:r>
            <a:r>
              <a:rPr lang="ru-RU" sz="3200" dirty="0"/>
              <a:t> </a:t>
            </a:r>
            <a:r>
              <a:rPr lang="ru-RU" sz="3200" i="1" dirty="0"/>
              <a:t>«Пользуясь калькулятором, рас­чёт производится быстро и легко»).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459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4886357"/>
          </a:xfrm>
        </p:spPr>
        <p:txBody>
          <a:bodyPr>
            <a:normAutofit/>
          </a:bodyPr>
          <a:lstStyle/>
          <a:p>
            <a:endParaRPr lang="ru-RU" sz="3200" i="1" dirty="0" smtClean="0"/>
          </a:p>
          <a:p>
            <a:r>
              <a:rPr lang="ru-RU" sz="3200" i="1" dirty="0" smtClean="0"/>
              <a:t>2</a:t>
            </a:r>
            <a:r>
              <a:rPr lang="ru-RU" sz="3200" i="1" dirty="0"/>
              <a:t>. </a:t>
            </a:r>
            <a:r>
              <a:rPr lang="ru-RU" sz="3200" dirty="0"/>
              <a:t>Деепричастный оборот не может быть употреблен в </a:t>
            </a:r>
            <a:r>
              <a:rPr lang="ru-RU" sz="3200" b="1" dirty="0"/>
              <a:t>безличном предложении</a:t>
            </a:r>
            <a:r>
              <a:rPr lang="ru-RU" sz="3200" dirty="0"/>
              <a:t> (</a:t>
            </a:r>
            <a:r>
              <a:rPr lang="ru-RU" sz="3200" b="1" dirty="0"/>
              <a:t>нельзя</a:t>
            </a:r>
            <a:r>
              <a:rPr lang="ru-RU" sz="3200" dirty="0"/>
              <a:t>: </a:t>
            </a:r>
            <a:r>
              <a:rPr lang="ru-RU" sz="3200" i="1" dirty="0"/>
              <a:t>«Гуляя вечером, мне нездоровилось»).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57247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4958365"/>
          </a:xfrm>
        </p:spPr>
        <p:txBody>
          <a:bodyPr>
            <a:normAutofit/>
          </a:bodyPr>
          <a:lstStyle/>
          <a:p>
            <a:r>
              <a:rPr lang="ru-RU" sz="2800" dirty="0"/>
              <a:t>3. Если предложение выражено </a:t>
            </a:r>
            <a:r>
              <a:rPr lang="ru-RU" sz="2800" b="1" dirty="0"/>
              <a:t>конструкцией </a:t>
            </a:r>
            <a:r>
              <a:rPr lang="ru-RU" sz="2800" dirty="0"/>
              <a:t>со </a:t>
            </a:r>
            <a:r>
              <a:rPr lang="ru-RU" sz="2800" b="1" dirty="0"/>
              <a:t>страдательным причастием,</a:t>
            </a:r>
            <a:r>
              <a:rPr lang="ru-RU" sz="2800" dirty="0"/>
              <a:t> деепричастный оборот не может быть употреблен, так как исполнитель действия, выраженного сказуемым, и исполнитель действия, выраженный деепричастием, не совпадают (</a:t>
            </a:r>
            <a:r>
              <a:rPr lang="ru-RU" sz="2800" b="1" dirty="0"/>
              <a:t>нельзя</a:t>
            </a:r>
            <a:r>
              <a:rPr lang="ru-RU" sz="2800" dirty="0"/>
              <a:t>: </a:t>
            </a:r>
            <a:r>
              <a:rPr lang="ru-RU" sz="2800" i="1" dirty="0"/>
              <a:t>«Доставив необхо­димые медикаменты, самолет МЧС будет осмотрен техниками»).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82019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26</TotalTime>
  <Words>765</Words>
  <Application>Microsoft Office PowerPoint</Application>
  <PresentationFormat>Экран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Кнопка</vt:lpstr>
      <vt:lpstr>А 4.  СИНТАКСИЧЕСКИЕ НОРМЫ. </vt:lpstr>
      <vt:lpstr>Построение предложений с деепричастным оборотом. 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Обратите внимание! </vt:lpstr>
      <vt:lpstr>Презентация PowerPoint</vt:lpstr>
      <vt:lpstr>Презентация PowerPoint</vt:lpstr>
      <vt:lpstr>В-1 </vt:lpstr>
      <vt:lpstr>В-2 </vt:lpstr>
      <vt:lpstr>В-3</vt:lpstr>
      <vt:lpstr>В-4 </vt:lpstr>
      <vt:lpstr>В-5</vt:lpstr>
      <vt:lpstr>В-6</vt:lpstr>
      <vt:lpstr>Молодцы!</vt:lpstr>
    </vt:vector>
  </TitlesOfParts>
  <Company>Домашний компьютер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 4.  СИНТАКСИЧЕСКИЕ НОРМЫ. </dc:title>
  <dc:creator>Анжела</dc:creator>
  <cp:lastModifiedBy>user</cp:lastModifiedBy>
  <cp:revision>4</cp:revision>
  <dcterms:created xsi:type="dcterms:W3CDTF">2011-12-06T02:51:03Z</dcterms:created>
  <dcterms:modified xsi:type="dcterms:W3CDTF">2015-11-27T17:18:47Z</dcterms:modified>
</cp:coreProperties>
</file>