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9" r:id="rId6"/>
    <p:sldId id="262" r:id="rId7"/>
    <p:sldId id="263" r:id="rId8"/>
    <p:sldId id="265" r:id="rId9"/>
    <p:sldId id="267" r:id="rId10"/>
    <p:sldId id="266" r:id="rId11"/>
    <p:sldId id="26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4B829-7256-4E72-A038-0B5F706B5CC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F2B72-B919-49D6-98CF-EE2290C4F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Весь декабрь готовил Дед Мороз подарки.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F2B72-B919-49D6-98CF-EE2290C4FD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Накануне Нового года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ранехонько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проснулся он в своем ледяном дворце, что у самого Северного полюса. День-то нелегкий предстоит! Надо за сутки всю громадную страну обойти-объехать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F2B72-B919-49D6-98CF-EE2290C4FD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Сначала решил Дед Мороз побывать на Чукотке и Сахалине - у восточных границ нашей Родины. Расправил он усы и бороду, взял посох дорожный, за порог дворца перешагнул, а у подъезда уже оленья упряжка стоит-дожидается.  Быстро домчался Дед Мороз до восточных границ страны. Все дела сделал, у всех в гостях побывал. Пора дальше вслед за Новым годом поспешать.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F2B72-B919-49D6-98CF-EE2290C4FD5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Всю Сибирь объехал Дед Мороз, всех с Новым годом поздравил.  Взглянул на луну, а она сердится. «Никак опаздываю!» — понял Дед Мороз и закричал: «Бегу, милая, бегу!» Стукнул посохом, вызвал ракету.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F2B72-B919-49D6-98CF-EE2290C4FD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нашему родному селу Дед Мороз подъехал на новой тройке. Когда над страной уже во всю сиял первый день Нового года, он крепко спал в своем ледяном дворце у самого Северного полюса.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F2B72-B919-49D6-98CF-EE2290C4FD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Некоторым детям Дед Мороз подарки по почте посылает. Но не все малыши об этом знают. Если Дед Мороз не пришел к тебе сам, не оставил подарок под елкой или около кровати, жди посылки.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F2B72-B919-49D6-98CF-EE2290C4FD5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Почтальонами у Деда Мороза снеговики работают. Снеговики привозят подарки на почту.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F2B72-B919-49D6-98CF-EE2290C4FD5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каждом подарке - имя и фамилия ребенка. На почте все адреса есть. Работники почты ищут адрес. И находят. Звонок в дверь: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дзыыыынь-дзыыынь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«Здравствуйте! Вам посылка от Деда Мороза! Поздравляю!» - говорит почтальон. Вручает почтальон посылку и уходит.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F2B72-B919-49D6-98CF-EE2290C4FD5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с маминой помощью вскрываете посылку и получаете... Конечно, вы счастливы. Но не забудьте сказать Деду Морозу: «Спасибо, Дедушка Мороз. Уж не знаю, как и благодарить тебя за такой замечательный подарок! Живи, Дедушка Мороз, долго и счастливо. До свидания!»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F2B72-B919-49D6-98CF-EE2290C4FD5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8066E7-A75D-4D29-9AD5-598A3195ECD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925F20-CCD1-419B-A2DE-AC4958887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066E7-A75D-4D29-9AD5-598A3195ECD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925F20-CCD1-419B-A2DE-AC4958887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066E7-A75D-4D29-9AD5-598A3195ECD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925F20-CCD1-419B-A2DE-AC4958887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066E7-A75D-4D29-9AD5-598A3195ECD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925F20-CCD1-419B-A2DE-AC4958887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066E7-A75D-4D29-9AD5-598A3195ECD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925F20-CCD1-419B-A2DE-AC4958887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066E7-A75D-4D29-9AD5-598A3195ECD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925F20-CCD1-419B-A2DE-AC4958887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066E7-A75D-4D29-9AD5-598A3195ECD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925F20-CCD1-419B-A2DE-AC4958887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066E7-A75D-4D29-9AD5-598A3195ECD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925F20-CCD1-419B-A2DE-AC4958887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066E7-A75D-4D29-9AD5-598A3195ECD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925F20-CCD1-419B-A2DE-AC4958887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B8066E7-A75D-4D29-9AD5-598A3195ECD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925F20-CCD1-419B-A2DE-AC4958887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8066E7-A75D-4D29-9AD5-598A3195ECD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925F20-CCD1-419B-A2DE-AC4958887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B8066E7-A75D-4D29-9AD5-598A3195ECD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925F20-CCD1-419B-A2DE-AC4958887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pantera.ru/" TargetMode="External"/><Relationship Id="rId2" Type="http://schemas.openxmlformats.org/officeDocument/2006/relationships/hyperlink" Target="http://www.detskiysad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edia73.ru/wp-content/uploads/2012/11/%D0%94%D0%B5%D0%B4-%D0%9C%D0%BE%D1%80%D0%BE%D0%B7-%D1%81-%D0%BF%D0%BE%D0%B4%D0%B0%D1%80%D0%BA%D0%B0%D0%BC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2505075" cy="1828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1428737"/>
            <a:ext cx="5386398" cy="18573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Про Деда Мороза и его подарки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Подготовила воспитатель 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МКДОУ «Маминский детский сад»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 Алексеева В. А.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1506" name="Picture 2" descr="C:\Users\Valentina\Desktop\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57256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tatic.eva.ru/eva/0-10000/32/channel/novyj__god_2014_podarki_11584434720538555.jpg?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7643834" cy="6500834"/>
          </a:xfrm>
          <a:prstGeom prst="rect">
            <a:avLst/>
          </a:prstGeom>
          <a:noFill/>
        </p:spPr>
      </p:pic>
      <p:pic>
        <p:nvPicPr>
          <p:cNvPr id="4098" name="Picture 2" descr="C:\Users\Valentina\Desktop\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0"/>
            <a:ext cx="25717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0_1de00_a87f152c_XL (600x450, 70 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86874" cy="5786454"/>
          </a:xfrm>
          <a:prstGeom prst="rect">
            <a:avLst/>
          </a:prstGeom>
          <a:noFill/>
        </p:spPr>
      </p:pic>
      <p:pic>
        <p:nvPicPr>
          <p:cNvPr id="4" name="Picture 2" descr="C:\Users\Valentina\Desktop\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33358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http://www.detskiysad.ru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http://www.blackpantera.ru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Использование </a:t>
            </a:r>
            <a:r>
              <a:rPr lang="ru-RU" sz="3200" dirty="0" err="1" smtClean="0"/>
              <a:t>интернет-ресурсов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7927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 (600x450, 85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 (595x381, 239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</p:spPr>
      </p:pic>
      <p:pic>
        <p:nvPicPr>
          <p:cNvPr id="16386" name="Picture 2" descr="C:\Users\Valentina\Desktop\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ntina\Desktop\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enagold.narod.ru/fon/clipart/d/dedm/dedmoroz2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214290"/>
            <a:ext cx="8643998" cy="5643602"/>
          </a:xfrm>
          <a:prstGeom prst="rect">
            <a:avLst/>
          </a:prstGeom>
          <a:noFill/>
        </p:spPr>
      </p:pic>
      <p:pic>
        <p:nvPicPr>
          <p:cNvPr id="12290" name="Picture 2" descr="C:\Users\Valentina\Desktop\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http://www.shopogolik.net/upload/picsfornews/New%20Year/novogodnie-korob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50" name="Picture 10" descr="C:\Users\Valentina\Desktop\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58312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estival.1september.ru/articles/625213/presentation/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66"/>
            <a:ext cx="7215238" cy="5429288"/>
          </a:xfrm>
          <a:prstGeom prst="rect">
            <a:avLst/>
          </a:prstGeom>
          <a:noFill/>
        </p:spPr>
      </p:pic>
      <p:pic>
        <p:nvPicPr>
          <p:cNvPr id="8194" name="Picture 2" descr="C:\Users\Valentina\Desktop\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Valentina\Desktop\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123</TotalTime>
  <Words>370</Words>
  <Application>Microsoft Office PowerPoint</Application>
  <PresentationFormat>Экран (4:3)</PresentationFormat>
  <Paragraphs>25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Про Деда Мороза и его подарки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Использование интернет-ресурсов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Деда Мороза и его подарки</dc:title>
  <dc:creator>Valentina</dc:creator>
  <cp:lastModifiedBy>Valentina</cp:lastModifiedBy>
  <cp:revision>17</cp:revision>
  <dcterms:created xsi:type="dcterms:W3CDTF">2013-12-07T23:46:01Z</dcterms:created>
  <dcterms:modified xsi:type="dcterms:W3CDTF">2013-12-15T12:33:00Z</dcterms:modified>
</cp:coreProperties>
</file>