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769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285860"/>
            <a:ext cx="26955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458200" cy="3429023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</a:t>
            </a:r>
            <a:b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</a:t>
            </a:r>
            <a:b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СЕМЬИ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34" t="2611" r="4786" b="5722"/>
          <a:stretch>
            <a:fillRect/>
          </a:stretch>
        </p:blipFill>
        <p:spPr bwMode="auto">
          <a:xfrm>
            <a:off x="5214942" y="1571612"/>
            <a:ext cx="342902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1785926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Семья – людей святой оплот,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Надежду жить всегда даёт,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Даёт простор, даёт тепло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Проблемам и беде на зло.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Семья даёт поддержку нам,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 ним всё по силам, по зубам,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Всё по плечу и по себе –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Семья, святой поклон тебе!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715436" cy="3186114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«МУЖ – ГЛАВА, ГОЛОВА, А ЖЕНА ШЕЯ»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4238628" cy="445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44" y="1214422"/>
            <a:ext cx="884875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«Вся семья вместе –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так и душа на месте»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371477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«Когда в семье всё хорошо – в сердце и на душе светло»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7950" y="2316956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1714488"/>
            <a:ext cx="38576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На свете добрых слов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Живёт не мало.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Но всех  добрее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И нежней одно: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Из двух слогов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Простое слово «мама»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И нету слов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Роднее, чем оно!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857784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142984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 международным днём семьи Вас я поздравляю,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И в этот чудный «День семьи» от всей души желаю: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Для сердца – праздник тепла и радости в общении.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Желаю с близкими всегда быть в лучших отношениях.</a:t>
            </a:r>
          </a:p>
          <a:p>
            <a:pPr algn="ctr"/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151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МЕЖДУНАРОДНЫЙ ДЕНЬ СЕМЬИ</vt:lpstr>
      <vt:lpstr>Слайд 2</vt:lpstr>
      <vt:lpstr>«МУЖ – ГЛАВА, ГОЛОВА, А ЖЕНА ШЕЯ»</vt:lpstr>
      <vt:lpstr>«Вся семья вместе –  так и душа на месте»</vt:lpstr>
      <vt:lpstr>«Когда в семье всё хорошо – в сердце и на душе светло»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СЕМЬИ</dc:title>
  <dc:creator>Андрей</dc:creator>
  <cp:lastModifiedBy>user</cp:lastModifiedBy>
  <cp:revision>50</cp:revision>
  <dcterms:created xsi:type="dcterms:W3CDTF">2011-05-07T18:51:42Z</dcterms:created>
  <dcterms:modified xsi:type="dcterms:W3CDTF">2011-05-16T05:08:42Z</dcterms:modified>
</cp:coreProperties>
</file>