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1. В этом предложении  надо  обособить  деепричастный   оборот.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А</a:t>
            </a:r>
            <a:r>
              <a:rPr lang="ru-RU" sz="2800" b="1" dirty="0" smtClean="0"/>
              <a:t>)   И  кружились  под  луной</a:t>
            </a:r>
          </a:p>
          <a:p>
            <a:pPr>
              <a:buNone/>
            </a:pPr>
            <a:r>
              <a:rPr lang="ru-RU" sz="2800" b="1" dirty="0" smtClean="0"/>
              <a:t>       Точно  вырезные</a:t>
            </a:r>
          </a:p>
          <a:p>
            <a:pPr>
              <a:buNone/>
            </a:pPr>
            <a:r>
              <a:rPr lang="ru-RU" sz="2800" b="1" dirty="0" smtClean="0"/>
              <a:t>       Бабочки  ночные.</a:t>
            </a:r>
          </a:p>
          <a:p>
            <a:pPr>
              <a:buNone/>
            </a:pPr>
            <a:r>
              <a:rPr lang="ru-RU" sz="2800" b="1" dirty="0" smtClean="0"/>
              <a:t>Б)    А  лес  шумел! Зелёно – золотой</a:t>
            </a:r>
          </a:p>
          <a:p>
            <a:pPr>
              <a:buNone/>
            </a:pPr>
            <a:r>
              <a:rPr lang="ru-RU" sz="2800" b="1" dirty="0" smtClean="0"/>
              <a:t> </a:t>
            </a:r>
            <a:r>
              <a:rPr lang="ru-RU" sz="2800" b="1" dirty="0" smtClean="0"/>
              <a:t>      Шумел мой  лес  живицей  опьяняя</a:t>
            </a:r>
          </a:p>
          <a:p>
            <a:pPr>
              <a:buNone/>
            </a:pPr>
            <a:r>
              <a:rPr lang="ru-RU" sz="2800" b="1" dirty="0" smtClean="0"/>
              <a:t> </a:t>
            </a:r>
            <a:r>
              <a:rPr lang="ru-RU" sz="2800" b="1" dirty="0" smtClean="0"/>
              <a:t>      И  лось  трубил  и  белка  молодая</a:t>
            </a:r>
          </a:p>
          <a:p>
            <a:pPr>
              <a:buNone/>
            </a:pPr>
            <a:r>
              <a:rPr lang="ru-RU" sz="2800" b="1" dirty="0" smtClean="0"/>
              <a:t> </a:t>
            </a:r>
            <a:r>
              <a:rPr lang="ru-RU" sz="2800" b="1" dirty="0" smtClean="0"/>
              <a:t>      Ловила  лист летящий  над  землёй.</a:t>
            </a:r>
          </a:p>
          <a:p>
            <a:pPr>
              <a:buNone/>
            </a:pPr>
            <a:r>
              <a:rPr lang="ru-RU" sz="2800" b="1" dirty="0" smtClean="0"/>
              <a:t>В)   Горы  ещё  не  освещённые  солнцем  выделялись  на  посветлевшем  небе.</a:t>
            </a:r>
          </a:p>
          <a:p>
            <a:pPr>
              <a:buNone/>
            </a:pPr>
            <a:r>
              <a:rPr lang="ru-RU" sz="2800" b="1" dirty="0" smtClean="0"/>
              <a:t>Г)  Светит  лампа в избе  укромной</a:t>
            </a:r>
          </a:p>
          <a:p>
            <a:pPr>
              <a:buNone/>
            </a:pPr>
            <a:r>
              <a:rPr lang="ru-RU" sz="2800" b="1" dirty="0" smtClean="0"/>
              <a:t>    Освещая  осенний  мрак.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2. В  этом предложении обособляются два  однородных обстоятельства, соединённые  союзом И, запятая между ними  не  ставится.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  А</a:t>
            </a:r>
            <a:r>
              <a:rPr lang="ru-RU" sz="2300" b="1" dirty="0" smtClean="0"/>
              <a:t>)  Дождь  был  грибным.</a:t>
            </a:r>
          </a:p>
          <a:p>
            <a:pPr>
              <a:buNone/>
            </a:pPr>
            <a:r>
              <a:rPr lang="ru-RU" sz="2300" b="1" dirty="0" smtClean="0"/>
              <a:t>        По  крышам  дождь  названивал</a:t>
            </a:r>
          </a:p>
          <a:p>
            <a:pPr>
              <a:buNone/>
            </a:pPr>
            <a:r>
              <a:rPr lang="ru-RU" sz="2300" b="1" dirty="0" smtClean="0"/>
              <a:t> </a:t>
            </a:r>
            <a:r>
              <a:rPr lang="ru-RU" sz="2300" b="1" dirty="0" smtClean="0"/>
              <a:t>       И  солнце  протянуло  руки  в  комнату</a:t>
            </a:r>
          </a:p>
          <a:p>
            <a:pPr>
              <a:buNone/>
            </a:pPr>
            <a:r>
              <a:rPr lang="ru-RU" sz="2300" b="1" dirty="0" smtClean="0"/>
              <a:t> </a:t>
            </a:r>
            <a:r>
              <a:rPr lang="ru-RU" sz="2300" b="1" dirty="0" smtClean="0"/>
              <a:t>       И не  щадя  ни  возраста  ни  звания</a:t>
            </a:r>
          </a:p>
          <a:p>
            <a:pPr>
              <a:buNone/>
            </a:pPr>
            <a:r>
              <a:rPr lang="ru-RU" sz="2300" b="1" dirty="0" smtClean="0"/>
              <a:t> </a:t>
            </a:r>
            <a:r>
              <a:rPr lang="ru-RU" sz="2300" b="1" dirty="0" smtClean="0"/>
              <a:t>       Весна  пришла  как  старая  знакомая.</a:t>
            </a:r>
          </a:p>
          <a:p>
            <a:pPr>
              <a:buNone/>
            </a:pPr>
            <a:r>
              <a:rPr lang="ru-RU" sz="2300" b="1" dirty="0" smtClean="0"/>
              <a:t> </a:t>
            </a:r>
            <a:r>
              <a:rPr lang="ru-RU" sz="2300" b="1" dirty="0" smtClean="0"/>
              <a:t>  Б) Сорока вспорхнула и распустив хвост  похожий на оперение  стрелы  по  прямой  полетела  прочь.</a:t>
            </a:r>
          </a:p>
          <a:p>
            <a:pPr>
              <a:buNone/>
            </a:pPr>
            <a:r>
              <a:rPr lang="ru-RU" sz="2300" b="1" dirty="0" smtClean="0"/>
              <a:t> </a:t>
            </a:r>
            <a:r>
              <a:rPr lang="ru-RU" sz="2300" b="1" dirty="0" smtClean="0"/>
              <a:t> В) Старая  утка  поплыла  вдоль залива  испуганно  оглядываясь и тревожными  криками подзывая  к  себе  утят.</a:t>
            </a:r>
          </a:p>
          <a:p>
            <a:pPr>
              <a:buNone/>
            </a:pPr>
            <a:r>
              <a:rPr lang="ru-RU" sz="2300" b="1" dirty="0" smtClean="0"/>
              <a:t>Г) Шум  прибоя растёт  ледяной  ветер  вздымает  и бешено  срывает волны  разнося  по  воздуху  брызги и резкий  запах  моря.</a:t>
            </a:r>
            <a:endParaRPr lang="ru-RU" sz="23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З. В этом  предложении  допущена  пунктуационная  ошибка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dirty="0" smtClean="0"/>
              <a:t> А</a:t>
            </a:r>
            <a:r>
              <a:rPr lang="ru-RU" sz="2600" b="1" dirty="0" smtClean="0"/>
              <a:t>)  Бежит,  бежит тропинка  полевая</a:t>
            </a:r>
          </a:p>
          <a:p>
            <a:pPr>
              <a:buNone/>
            </a:pPr>
            <a:r>
              <a:rPr lang="ru-RU" sz="2600" b="1" dirty="0" smtClean="0"/>
              <a:t> </a:t>
            </a:r>
            <a:r>
              <a:rPr lang="ru-RU" sz="2600" b="1" dirty="0" smtClean="0"/>
              <a:t>      То  под  откос,  то  вновь  на  бугорок,</a:t>
            </a:r>
          </a:p>
          <a:p>
            <a:pPr>
              <a:buNone/>
            </a:pPr>
            <a:r>
              <a:rPr lang="ru-RU" sz="2600" b="1" dirty="0" smtClean="0"/>
              <a:t> </a:t>
            </a:r>
            <a:r>
              <a:rPr lang="ru-RU" sz="2600" b="1" dirty="0" smtClean="0"/>
              <a:t>      И  от  цветка  к  цветку  перелетая,</a:t>
            </a:r>
          </a:p>
          <a:p>
            <a:pPr>
              <a:buNone/>
            </a:pPr>
            <a:r>
              <a:rPr lang="ru-RU" sz="2600" b="1" dirty="0" smtClean="0"/>
              <a:t> </a:t>
            </a:r>
            <a:r>
              <a:rPr lang="ru-RU" sz="2600" b="1" dirty="0" smtClean="0"/>
              <a:t>      </a:t>
            </a:r>
            <a:r>
              <a:rPr lang="ru-RU" sz="2600" b="1" dirty="0" smtClean="0"/>
              <a:t> </a:t>
            </a:r>
            <a:r>
              <a:rPr lang="ru-RU" sz="2600" b="1" dirty="0" smtClean="0"/>
              <a:t>Над  ней  лиловый  вьётся  мотылёк.</a:t>
            </a:r>
          </a:p>
          <a:p>
            <a:pPr>
              <a:buNone/>
            </a:pPr>
            <a:r>
              <a:rPr lang="ru-RU" sz="2600" b="1" dirty="0" smtClean="0"/>
              <a:t> </a:t>
            </a:r>
            <a:r>
              <a:rPr lang="ru-RU" sz="2600" b="1" dirty="0" smtClean="0"/>
              <a:t>  Б)  Усевшись  где –  </a:t>
            </a:r>
            <a:r>
              <a:rPr lang="ru-RU" sz="2600" b="1" dirty="0" err="1" smtClean="0"/>
              <a:t>нибудь</a:t>
            </a:r>
            <a:r>
              <a:rPr lang="ru-RU" sz="2600" b="1" dirty="0" smtClean="0"/>
              <a:t>  на  курган  в  степи, или  на  холмике  над  рекой, или,  наконец,  на  хорошо  знакомом  утёсе,  слепой  слышал  шелест  листьев  да  шёпот  травы.</a:t>
            </a:r>
          </a:p>
          <a:p>
            <a:pPr>
              <a:buNone/>
            </a:pPr>
            <a:r>
              <a:rPr lang="ru-RU" sz="2600" b="1" dirty="0" smtClean="0"/>
              <a:t> </a:t>
            </a:r>
            <a:r>
              <a:rPr lang="ru-RU" sz="2600" b="1" dirty="0" smtClean="0"/>
              <a:t> В) А на  западе  блестело  последним  светом  закатывающееся  солнце,  обливая   </a:t>
            </a:r>
            <a:r>
              <a:rPr lang="ru-RU" sz="2600" b="1" dirty="0" err="1" smtClean="0"/>
              <a:t>розовым</a:t>
            </a:r>
            <a:r>
              <a:rPr lang="ru-RU" sz="2600" b="1" dirty="0" smtClean="0"/>
              <a:t>   огнём верхушки  леса, и  скалистые  гребни  гор.</a:t>
            </a:r>
          </a:p>
          <a:p>
            <a:pPr>
              <a:buNone/>
            </a:pPr>
            <a:r>
              <a:rPr lang="ru-RU" sz="2600" b="1" dirty="0" smtClean="0"/>
              <a:t> </a:t>
            </a:r>
            <a:r>
              <a:rPr lang="ru-RU" sz="2600" b="1" dirty="0" smtClean="0"/>
              <a:t> Г)  Перевернувшись  несколько  раз и  отплёвываясь от  солоновато-горькой волны, матрос  в  три  приёма стянул  пиджак, тяжёлый  от  воды,  как  чугун. </a:t>
            </a:r>
            <a:endParaRPr lang="ru-RU" sz="2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4. В этом  предложении  надо  обособить  обстоятельство  образа  действия,  выраженное  одиночным  деепричастием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А)  </a:t>
            </a:r>
            <a:r>
              <a:rPr lang="ru-RU" b="1" dirty="0" smtClean="0"/>
              <a:t>Алексей  вздохнул  прощаясь  с  затухавшим  костром  и  снова  побрёл  по  дороге.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Б)  </a:t>
            </a:r>
            <a:r>
              <a:rPr lang="ru-RU" b="1" dirty="0" smtClean="0"/>
              <a:t>Вздыхает  трава  </a:t>
            </a:r>
            <a:r>
              <a:rPr lang="ru-RU" b="1" dirty="0" smtClean="0"/>
              <a:t>умирая.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      Под  острой  певучей  косой.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 В)  День  за  днём  идёт  мелькая, а  царевна  молодая всё  в  лесу…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 Г) У   двери с  чёрной  вывеской  треста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      Нахохлившись  на  стуле  сторож  спал.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5.Различайте деепричастия и наречия, образованные  от  деепричастий. В  этом  предложении </a:t>
            </a:r>
            <a:r>
              <a:rPr lang="ru-RU" sz="2800" dirty="0" smtClean="0"/>
              <a:t>у</a:t>
            </a:r>
            <a:r>
              <a:rPr lang="ru-RU" sz="2800" dirty="0" smtClean="0"/>
              <a:t>потреблено  наречие. Знаки  препинания  не  ставятся.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А</a:t>
            </a:r>
            <a:r>
              <a:rPr lang="ru-RU" b="1" dirty="0" smtClean="0"/>
              <a:t>) Не  спеша  он  стянул с  натёртой  ноги  тяжёлый  сапог и  снял  шерстяной  чулок.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Б) Смолой и солнцем  пахнет  хвоя,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   Замолкнув, сосны  дремлют  стоя.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В) Разве  можно  расстаться  шутя,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    Если  так  одиноко  у  дома,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    Где лишь  плачущий  ветер – дитя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     Да  поленница  дров и солома.</a:t>
            </a:r>
          </a:p>
          <a:p>
            <a:pPr>
              <a:buNone/>
            </a:pPr>
            <a:r>
              <a:rPr lang="ru-RU" b="1" dirty="0" smtClean="0"/>
              <a:t>Г)  Волнуется  южное  море.</a:t>
            </a:r>
          </a:p>
          <a:p>
            <a:pPr>
              <a:buNone/>
            </a:pPr>
            <a:r>
              <a:rPr lang="ru-RU" b="1" dirty="0" smtClean="0"/>
              <a:t>     Склоняясь  шумят  кипарисы.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08266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6.  В  этом  предложении надо  обособить  обстоятельство, выраженное  существительным с предлогом.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А) В комнате  Елены  благодаря  плотным  занавескам  было  почти  темно.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Б) Чёрная  речка  вследствие  таяния  снега и ледников  вышла  из  берегов и затопила  низкие  пастбища.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В) </a:t>
            </a:r>
            <a:r>
              <a:rPr lang="ru-RU" b="1" dirty="0" err="1" smtClean="0"/>
              <a:t>Бульба</a:t>
            </a:r>
            <a:r>
              <a:rPr lang="ru-RU" b="1" dirty="0" smtClean="0"/>
              <a:t>  по  случаю  приезда  сыновей велел созвать всех  сотников и весь  </a:t>
            </a:r>
            <a:r>
              <a:rPr lang="ru-RU" b="1" dirty="0" err="1" smtClean="0"/>
              <a:t>полковый</a:t>
            </a:r>
            <a:r>
              <a:rPr lang="ru-RU" b="1" dirty="0" smtClean="0"/>
              <a:t>  чин,  кто  был  налицо.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 Г) Одна  из  волн игриво  вскатывалась  на берег и  вызывающе  шумя ползёт  к  голове  </a:t>
            </a:r>
            <a:r>
              <a:rPr lang="ru-RU" b="1" dirty="0" err="1" smtClean="0"/>
              <a:t>Рагима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85786" y="1643050"/>
            <a:ext cx="80010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r>
              <a:rPr lang="ru-RU" sz="4000" dirty="0" smtClean="0"/>
              <a:t>)  Б, Г               2) В               3) А, В</a:t>
            </a:r>
          </a:p>
          <a:p>
            <a:endParaRPr lang="ru-RU" sz="4000" dirty="0" smtClean="0"/>
          </a:p>
          <a:p>
            <a:endParaRPr lang="ru-RU" sz="4000" dirty="0" smtClean="0"/>
          </a:p>
          <a:p>
            <a:r>
              <a:rPr lang="ru-RU" sz="4000" dirty="0" smtClean="0"/>
              <a:t>4) В,Г           5) А, Б, В       6) А, Б, В</a:t>
            </a:r>
            <a:endParaRPr lang="ru-RU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Составить  объявление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8501122" cy="5143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b="1" i="1" dirty="0" smtClean="0"/>
              <a:t> 20  апреля  в 20.00  в  школе №639  в её  прекрасном  актовом  зале  состоится  дискотека. Приглашаются  все  желающие  кроме  настроившихся  поскучать то  есть  решившихся  остаться  дома.  С  собой  наряду  с  улыбкой  и  хорошим  настроением  можно  взять  друзей </a:t>
            </a:r>
          </a:p>
          <a:p>
            <a:pPr>
              <a:buNone/>
            </a:pPr>
            <a:r>
              <a:rPr lang="ru-RU" sz="3600" b="1" i="1" dirty="0" smtClean="0"/>
              <a:t> </a:t>
            </a:r>
            <a:r>
              <a:rPr lang="ru-RU" sz="3600" b="1" i="1" dirty="0" smtClean="0"/>
              <a:t>                   </a:t>
            </a:r>
            <a:r>
              <a:rPr lang="ru-RU" sz="3600" b="1" i="1" dirty="0" err="1" smtClean="0"/>
              <a:t>Ди</a:t>
            </a:r>
            <a:r>
              <a:rPr lang="ru-RU" sz="3600" b="1" i="1" dirty="0" smtClean="0"/>
              <a:t> – </a:t>
            </a:r>
            <a:r>
              <a:rPr lang="ru-RU" sz="3600" b="1" i="1" dirty="0" err="1" smtClean="0"/>
              <a:t>джей</a:t>
            </a:r>
            <a:endParaRPr lang="ru-RU" sz="3600" b="1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Составить  объявление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i="1" dirty="0" smtClean="0"/>
              <a:t>20  апреля, в 20.00, в  школе №639, в её  прекрасном  актовом  зале,  состоится  дискотека. Приглашаются  все  желающие,  кроме  настроившихся  поскучать, то  есть  решившихся  остаться  дома.  С  собой,  наряду  с  улыбкой  и  хорошим  настроением,  можно  взять  </a:t>
            </a:r>
            <a:r>
              <a:rPr lang="ru-RU" b="1" i="1" smtClean="0"/>
              <a:t>друзей </a:t>
            </a:r>
            <a:r>
              <a:rPr lang="ru-RU" b="1" i="1" smtClean="0"/>
              <a:t>.</a:t>
            </a:r>
            <a:endParaRPr lang="ru-RU" b="1" i="1" dirty="0" smtClean="0"/>
          </a:p>
          <a:p>
            <a:pPr>
              <a:buNone/>
            </a:pPr>
            <a:r>
              <a:rPr lang="ru-RU" b="1" i="1" dirty="0" smtClean="0"/>
              <a:t>                    </a:t>
            </a:r>
            <a:r>
              <a:rPr lang="ru-RU" b="1" i="1" dirty="0" err="1" smtClean="0"/>
              <a:t>Ди</a:t>
            </a:r>
            <a:r>
              <a:rPr lang="ru-RU" b="1" i="1" dirty="0" smtClean="0"/>
              <a:t> – </a:t>
            </a:r>
            <a:r>
              <a:rPr lang="ru-RU" b="1" i="1" dirty="0" err="1" smtClean="0"/>
              <a:t>джей</a:t>
            </a:r>
            <a:endParaRPr lang="ru-RU" b="1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693</Words>
  <PresentationFormat>Экран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1. В этом предложении  надо  обособить  деепричастный   оборот.</vt:lpstr>
      <vt:lpstr>2. В  этом предложении обособляются два  однородных обстоятельства, соединённые  союзом И, запятая между ними  не  ставится.</vt:lpstr>
      <vt:lpstr>З. В этом  предложении  допущена  пунктуационная  ошибка</vt:lpstr>
      <vt:lpstr>4. В этом  предложении  надо  обособить  обстоятельство  образа  действия,  выраженное  одиночным  деепричастием</vt:lpstr>
      <vt:lpstr>5.Различайте деепричастия и наречия, образованные  от  деепричастий. В  этом  предложении употреблено  наречие. Знаки  препинания  не  ставятся.</vt:lpstr>
      <vt:lpstr>6.  В  этом  предложении надо  обособить  обстоятельство, выраженное  существительным с предлогом.</vt:lpstr>
      <vt:lpstr>Ответы</vt:lpstr>
      <vt:lpstr>Составить  объявление</vt:lpstr>
      <vt:lpstr>Составить  объявление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этом предложении  надо  обособить  деепричастный   оборот.</dc:title>
  <dc:creator>Надежда</dc:creator>
  <cp:lastModifiedBy>Надежда</cp:lastModifiedBy>
  <cp:revision>23</cp:revision>
  <dcterms:created xsi:type="dcterms:W3CDTF">2012-04-19T17:51:04Z</dcterms:created>
  <dcterms:modified xsi:type="dcterms:W3CDTF">2012-04-19T19:42:08Z</dcterms:modified>
</cp:coreProperties>
</file>