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58" r:id="rId5"/>
    <p:sldId id="259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F51F6-82AD-4C5F-A20E-C527A92E1145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8FC6D-EA0A-4FFA-BD7D-19A4A45788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\Desktop\&#1054;&#1089;&#1077;&#1085;&#1100;.mp3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ucheniki_w450_h468_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500174"/>
            <a:ext cx="5500726" cy="495776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14480" y="357166"/>
            <a:ext cx="5715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Готовы поработать? Желаю удачи!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285728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1.Пожелтевшие листья кружатся в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~~~~~~~~~______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воздухе.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2.Пожелтевшие от холода листья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~~~~~~~~~~~~~~~  ______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кружатся в воздухе.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3.Листья, пожелтевшие от холода,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______ ~~~~~~~~~~~~~~~</a:t>
            </a:r>
            <a:endParaRPr lang="en-US" sz="2800" dirty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кружатся в воздухе.</a:t>
            </a:r>
          </a:p>
        </p:txBody>
      </p:sp>
      <p:sp>
        <p:nvSpPr>
          <p:cNvPr id="9" name="Выгнутая вверх стрелка 8"/>
          <p:cNvSpPr/>
          <p:nvPr/>
        </p:nvSpPr>
        <p:spPr>
          <a:xfrm flipH="1">
            <a:off x="2071670" y="500042"/>
            <a:ext cx="2071702" cy="3571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flipH="1">
            <a:off x="1928794" y="2071678"/>
            <a:ext cx="4214842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1357290" y="3786190"/>
            <a:ext cx="2500330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 descr="autum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612091"/>
            <a:ext cx="2155424" cy="224590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Причастие с зависимыми словами называется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причастным оборотом.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предложении причастный оборот является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одним членом предложения – определением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Рисунок 2" descr="newsh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876"/>
            <a:ext cx="3500462" cy="300039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71480"/>
            <a:ext cx="7858180" cy="4041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Тема урока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Причастный оборот. Выделение причастного оборота запятыми.</a:t>
            </a:r>
          </a:p>
          <a:p>
            <a:pPr algn="just"/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Цель урока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Научиться находить в предложениях причастный оборот и правильно расставлять знаки препинания при причастном обороте.</a:t>
            </a:r>
          </a:p>
          <a:p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pic>
        <p:nvPicPr>
          <p:cNvPr id="6" name="Рисунок 5" descr="3687957-yellow-autumn-leaves-and-berrys-with-shadow-isolated-over-white-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357694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52"/>
            <a:ext cx="72866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задания</a:t>
            </a:r>
          </a:p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Вариант 1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800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000108"/>
            <a:ext cx="88583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2)Деревья,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окутанные в свои белые ризы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дремали в неподвижном величии. (Куприн А.)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1857364"/>
            <a:ext cx="878687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 ночам холодный ветер дул с гор</a:t>
            </a:r>
            <a:r>
              <a:rPr lang="ru-RU" sz="2400" dirty="0" smtClean="0">
                <a:solidFill>
                  <a:srgbClr val="00003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присыпанных снегом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(Паустовский К.)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solidFill>
                <a:srgbClr val="00003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solidFill>
                <a:srgbClr val="00003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solidFill>
                <a:srgbClr val="00003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solidFill>
                <a:srgbClr val="00003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solidFill>
                <a:srgbClr val="00003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>
              <a:solidFill>
                <a:srgbClr val="00003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35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44" y="2786058"/>
            <a:ext cx="842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003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Низко поплыли тёмные тучи,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гонимые южными ветрами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35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(Алексеев М.)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2844" y="3714752"/>
            <a:ext cx="87154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8)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Мы шли обочиной дороги,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сплошь покрытой бурыми листьями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(Куприн А.)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9)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Внизу проплыли сопки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покрытые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розовым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снегом…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(Гагарин Ю.)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43446"/>
            <a:ext cx="8229600" cy="71438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Проверка задания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Вариант 2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Сверкающие </a:t>
            </a:r>
            <a:r>
              <a:rPr lang="ru-RU" sz="27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солнце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капли дождя похожи на крупные слезы. (Паустовский К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4)В </a:t>
            </a:r>
            <a: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лесах стояла 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похрустывающая ледком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тишина. (Паустовский К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Стекавшая </a:t>
            </a:r>
            <a:r>
              <a:rPr lang="ru-RU" sz="27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 сосновым 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стволам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смола превратилась в янтарный камень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Паустовский К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7)С 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окутанных </a:t>
            </a:r>
            <a:r>
              <a:rPr lang="ru-RU" sz="27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лёгким 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туманом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деревьев сыпались крупные брызги. (Чехов А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10)В </a:t>
            </a:r>
            <a: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комнату врывается 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пахнущий </a:t>
            </a:r>
            <a:r>
              <a:rPr lang="ru-RU" sz="27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туманом и свежестью </a:t>
            </a:r>
            <a:r>
              <a:rPr lang="ru-RU" sz="27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утра</a:t>
            </a:r>
            <a:r>
              <a:rPr lang="en-US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воздух. (Соколов-Микитов И.)</a:t>
            </a:r>
            <a:br>
              <a:rPr 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58039243_image0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285860"/>
            <a:ext cx="8215370" cy="5286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2" y="214290"/>
            <a:ext cx="6858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И.И.Шишкин</a:t>
            </a:r>
          </a:p>
          <a:p>
            <a:pPr algn="ctr"/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Золотая осень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5857892"/>
            <a:ext cx="800105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Звучит музыка П.И.Чайковского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Осе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14414" y="607220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6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428604"/>
            <a:ext cx="8215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Использованные интернет-ресурсы: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2"/>
              </a:rPr>
              <a:t>http://images.yandex.ru/#!/yandsearch?text=</a:t>
            </a:r>
            <a:r>
              <a:rPr lang="ru-RU" sz="2400" dirty="0" smtClean="0">
                <a:hlinkClick r:id="rId2"/>
              </a:rPr>
              <a:t>картины</a:t>
            </a:r>
            <a:r>
              <a:rPr lang="ru-RU" sz="2400" dirty="0" smtClean="0"/>
              <a:t> </a:t>
            </a:r>
            <a:r>
              <a:rPr lang="ru-RU" sz="2400" dirty="0" err="1" smtClean="0"/>
              <a:t>шишкина&amp;</a:t>
            </a:r>
            <a:r>
              <a:rPr lang="en-US" sz="2400" dirty="0" err="1" smtClean="0"/>
              <a:t>stype</a:t>
            </a:r>
            <a:r>
              <a:rPr lang="en-US" sz="2400" dirty="0" smtClean="0"/>
              <a:t>=</a:t>
            </a:r>
            <a:r>
              <a:rPr lang="en-US" sz="2400" dirty="0" err="1" smtClean="0"/>
              <a:t>image&amp;lr</a:t>
            </a:r>
            <a:r>
              <a:rPr lang="en-US" sz="2400" dirty="0" smtClean="0"/>
              <a:t>=194&amp;noreask=1&amp;source=</a:t>
            </a:r>
            <a:r>
              <a:rPr lang="en-US" sz="2400" dirty="0" err="1" smtClean="0"/>
              <a:t>wiz&amp;uinfo</a:t>
            </a:r>
            <a:r>
              <a:rPr lang="en-US" sz="2400" dirty="0" smtClean="0"/>
              <a:t>=sw-1259-sh-907-fw-0-fh-598-pd-1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69033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http://images.yandex.ru/#!/yandsearch?text=</a:t>
            </a:r>
            <a:r>
              <a:rPr lang="ru-RU" sz="2400" dirty="0" smtClean="0"/>
              <a:t>ученики </a:t>
            </a:r>
            <a:r>
              <a:rPr lang="ru-RU" sz="2400" dirty="0" err="1" smtClean="0"/>
              <a:t>картинка&amp;</a:t>
            </a:r>
            <a:r>
              <a:rPr lang="en-US" sz="2400" dirty="0" err="1" smtClean="0"/>
              <a:t>stype</a:t>
            </a:r>
            <a:r>
              <a:rPr lang="en-US" sz="2400" dirty="0" smtClean="0"/>
              <a:t>=</a:t>
            </a:r>
            <a:r>
              <a:rPr lang="en-US" sz="2400" dirty="0" err="1" smtClean="0"/>
              <a:t>image&amp;lr</a:t>
            </a:r>
            <a:r>
              <a:rPr lang="en-US" sz="2400" dirty="0" smtClean="0"/>
              <a:t>=194&amp;noreask=1&amp;source=</a:t>
            </a:r>
            <a:r>
              <a:rPr lang="en-US" sz="2400" dirty="0" err="1" smtClean="0"/>
              <a:t>wiz&amp;uinfo</a:t>
            </a:r>
            <a:r>
              <a:rPr lang="en-US" sz="2400" dirty="0" smtClean="0"/>
              <a:t>=sw-1259-sh-907-fw-0-fh-598-pd-1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071942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http://images.yandex.ru/#!/yandsearch?text=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осенние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листьякартинки&amp;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stype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image&amp;lr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=194&amp;noreask=1&amp;source=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wiz&amp;uinfo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=sw-1259-sh-907-fw-0-fh-598-pd-1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206</Words>
  <Application>Microsoft Office PowerPoint</Application>
  <PresentationFormat>Экран (4:3)</PresentationFormat>
  <Paragraphs>48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Причастие с зависимыми словами называется причастным оборотом.  В предложении причастный оборот является одним членом предложения – определением.</vt:lpstr>
      <vt:lpstr>Слайд 4</vt:lpstr>
      <vt:lpstr>Слайд 5</vt:lpstr>
      <vt:lpstr>                                                  Проверка задания                                Вариант 2 1)/Сверкающие на солнце/ капли дождя похожи на крупные слезы. (Паустовский К.)  4)В лесах стояла /похрустывающая ледком/ тишина. (Паустовский К.)  6)/Стекавшая по сосновым стволам/ смола превратилась в янтарный камень.                      (Паустовский К.)  7)С /окутанных лёгким туманом/ деревьев сыпались крупные брызги. (Чехов А.)  10)В комнату врывается /пахнущий туманом и свежестью утра/ воздух. (Соколов-Микитов И.)           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27</cp:revision>
  <dcterms:created xsi:type="dcterms:W3CDTF">2013-05-26T10:32:59Z</dcterms:created>
  <dcterms:modified xsi:type="dcterms:W3CDTF">2013-05-26T15:37:33Z</dcterms:modified>
</cp:coreProperties>
</file>