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4856-1594-4547-BBEE-CC957CBB173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D7FA-9790-494E-B648-0821FC9F8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4856-1594-4547-BBEE-CC957CBB173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D7FA-9790-494E-B648-0821FC9F8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4856-1594-4547-BBEE-CC957CBB173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D7FA-9790-494E-B648-0821FC9F8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4856-1594-4547-BBEE-CC957CBB173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D7FA-9790-494E-B648-0821FC9F8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4856-1594-4547-BBEE-CC957CBB173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D7FA-9790-494E-B648-0821FC9F8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4856-1594-4547-BBEE-CC957CBB173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D7FA-9790-494E-B648-0821FC9F8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4856-1594-4547-BBEE-CC957CBB173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D7FA-9790-494E-B648-0821FC9F8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4856-1594-4547-BBEE-CC957CBB173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D7FA-9790-494E-B648-0821FC9F8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4856-1594-4547-BBEE-CC957CBB173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D7FA-9790-494E-B648-0821FC9F8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4856-1594-4547-BBEE-CC957CBB173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D7FA-9790-494E-B648-0821FC9F8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4856-1594-4547-BBEE-CC957CBB173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D7FA-9790-494E-B648-0821FC9F8D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4856-1594-4547-BBEE-CC957CBB1733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D7FA-9790-494E-B648-0821FC9F8D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656183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Какие слова называются синонимами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645024"/>
            <a:ext cx="2664296" cy="250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Тренажёр. Синонимы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4000" dirty="0" smtClean="0"/>
              <a:t>Отметьте среди слов синонимы слова </a:t>
            </a:r>
            <a:r>
              <a:rPr lang="ru-RU" sz="4000" b="1" dirty="0" smtClean="0"/>
              <a:t>сильный</a:t>
            </a:r>
            <a:r>
              <a:rPr lang="ru-RU" sz="4000" dirty="0" smtClean="0"/>
              <a:t>.</a:t>
            </a:r>
          </a:p>
          <a:p>
            <a:pPr>
              <a:buNone/>
            </a:pPr>
            <a:r>
              <a:rPr lang="ru-RU" sz="4000" dirty="0" smtClean="0"/>
              <a:t>   Крепкий, могучий, слабый, мощный, измученный, бессильный, здоровый, слабосильный, всесильный, беззащитный, хилый, богатырский.</a:t>
            </a:r>
            <a:endParaRPr lang="ru-RU" sz="4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943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Тренажёр. Слова-синонимы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C00000"/>
                </a:solidFill>
              </a:rPr>
              <a:t>Отметьте в пословицах слова-синонимы.</a:t>
            </a:r>
          </a:p>
          <a:p>
            <a:r>
              <a:rPr lang="ru-RU" dirty="0" smtClean="0"/>
              <a:t>Деньги потерял — ничего не утратил, а здоровье потерял — всего лишился. </a:t>
            </a:r>
          </a:p>
          <a:p>
            <a:r>
              <a:rPr lang="ru-RU" dirty="0" smtClean="0"/>
              <a:t>В одной руке пусто, а в другой ничего. </a:t>
            </a:r>
          </a:p>
          <a:p>
            <a:r>
              <a:rPr lang="ru-RU" dirty="0" smtClean="0"/>
              <a:t>Добрая наседка одним глазом зерно видит, а другим оком — коршуна. </a:t>
            </a:r>
          </a:p>
          <a:p>
            <a:r>
              <a:rPr lang="ru-RU" dirty="0" smtClean="0"/>
              <a:t>Один сапог краденый, другой ворованный. </a:t>
            </a:r>
          </a:p>
          <a:p>
            <a:r>
              <a:rPr lang="ru-RU" dirty="0" smtClean="0"/>
              <a:t>Переливать из пустого в порожнее. </a:t>
            </a:r>
          </a:p>
          <a:p>
            <a:r>
              <a:rPr lang="ru-RU" dirty="0" smtClean="0"/>
              <a:t>Одна беда бежит, другая в подворотню несётся. </a:t>
            </a:r>
          </a:p>
          <a:p>
            <a:r>
              <a:rPr lang="ru-RU" dirty="0" smtClean="0"/>
              <a:t>Приятелей много, а друга нет. </a:t>
            </a:r>
          </a:p>
          <a:p>
            <a:r>
              <a:rPr lang="ru-RU" dirty="0" smtClean="0"/>
              <a:t>Спешить поторапливайся.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"/>
            <a:ext cx="144016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Тренажёр. Синонимы и однокоренные слова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В каком ряду перечислены не однокоренные слова, а синонимы? </a:t>
            </a:r>
          </a:p>
          <a:p>
            <a:r>
              <a:rPr lang="ru-RU" sz="3600" dirty="0" smtClean="0"/>
              <a:t>грустный, печальный, тоскливый, горестный</a:t>
            </a:r>
          </a:p>
          <a:p>
            <a:r>
              <a:rPr lang="ru-RU" sz="3600" dirty="0" smtClean="0"/>
              <a:t>горе, горемыка, горевать, горестный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80728"/>
            <a:ext cx="1943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Проверь себя. Синонимы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Укажите синонимы в стихотворении.</a:t>
            </a:r>
          </a:p>
          <a:p>
            <a:pPr>
              <a:buNone/>
            </a:pPr>
            <a:r>
              <a:rPr lang="ru-RU" sz="5400" dirty="0" smtClean="0"/>
              <a:t>Бураны, вьюги и метели, </a:t>
            </a:r>
          </a:p>
          <a:p>
            <a:pPr>
              <a:buNone/>
            </a:pPr>
            <a:r>
              <a:rPr lang="ru-RU" sz="5400" dirty="0" smtClean="0"/>
              <a:t>Как много с ними канители… </a:t>
            </a:r>
          </a:p>
          <a:p>
            <a:pPr>
              <a:buNone/>
            </a:pPr>
            <a:r>
              <a:rPr lang="ru-RU" sz="5400" dirty="0" smtClean="0"/>
              <a:t>(В. Берестов.)</a:t>
            </a:r>
            <a:endParaRPr lang="ru-RU" sz="5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77072"/>
            <a:ext cx="2476500" cy="220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Проверь себя. Слова-синонимы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Соедините слова из первого столбика со словами-синонимами второго столбика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sz="4000" dirty="0" smtClean="0"/>
              <a:t>Красный                                Плохой</a:t>
            </a:r>
          </a:p>
          <a:p>
            <a:pPr>
              <a:buNone/>
            </a:pPr>
            <a:r>
              <a:rPr lang="ru-RU" sz="4000" dirty="0" smtClean="0"/>
              <a:t>Изумрудный                         Зелёный</a:t>
            </a:r>
          </a:p>
          <a:p>
            <a:pPr>
              <a:buNone/>
            </a:pPr>
            <a:r>
              <a:rPr lang="ru-RU" sz="4000" dirty="0" smtClean="0"/>
              <a:t>Тёмный                                  Алый</a:t>
            </a:r>
          </a:p>
          <a:p>
            <a:pPr>
              <a:buNone/>
            </a:pPr>
            <a:r>
              <a:rPr lang="ru-RU" sz="4000" dirty="0" smtClean="0"/>
              <a:t>Отвратительный                 Мрачный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157192"/>
            <a:ext cx="226774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Задание. Слова-синонимы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Прочитайте отрывок из стихотворения И. </a:t>
            </a:r>
            <a:r>
              <a:rPr lang="ru-RU" dirty="0" err="1" smtClean="0"/>
              <a:t>Токмаковой</a:t>
            </a:r>
            <a:r>
              <a:rPr lang="ru-RU" dirty="0" smtClean="0"/>
              <a:t>. Определите, каким общим значением объединены слова-синонимы мёрзнуть, стынуть, зябнуть, дрожать и чем различаются значения этих синонимичных глаголов.</a:t>
            </a:r>
          </a:p>
          <a:p>
            <a:pPr algn="ctr">
              <a:buNone/>
            </a:pPr>
            <a:r>
              <a:rPr lang="ru-RU" b="1" dirty="0" smtClean="0"/>
              <a:t>Зябнет осинка, </a:t>
            </a:r>
          </a:p>
          <a:p>
            <a:pPr algn="ctr">
              <a:buNone/>
            </a:pPr>
            <a:r>
              <a:rPr lang="ru-RU" b="1" dirty="0" smtClean="0"/>
              <a:t> Дрожит на ветру, </a:t>
            </a:r>
          </a:p>
          <a:p>
            <a:pPr algn="ctr">
              <a:buNone/>
            </a:pPr>
            <a:r>
              <a:rPr lang="ru-RU" b="1" dirty="0" smtClean="0"/>
              <a:t> Стынет на солнышке, </a:t>
            </a:r>
          </a:p>
          <a:p>
            <a:pPr algn="ctr">
              <a:buNone/>
            </a:pPr>
            <a:r>
              <a:rPr lang="ru-RU" b="1" dirty="0" smtClean="0"/>
              <a:t> Мёрзнет в жару.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Задание. Синонимы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К выделенным в тексте словам подберите синонимы. Запишите их. Объясните, каким общим значением объединены эти слова и чем различаются.</a:t>
            </a:r>
          </a:p>
          <a:p>
            <a:pPr algn="ctr">
              <a:buNone/>
            </a:pPr>
            <a:r>
              <a:rPr lang="ru-RU" dirty="0" smtClean="0"/>
              <a:t> Иван — крестьянский сын и </a:t>
            </a:r>
            <a:r>
              <a:rPr lang="ru-RU" dirty="0" err="1" smtClean="0"/>
              <a:t>чудо-юдо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(Отрывок)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3600" dirty="0" smtClean="0"/>
              <a:t>В некотором царстве, в некотором государстве жили-были старик и старуха, и было у них три сына. Младшего звали Иванушка. Жили они — не ленились, целый день </a:t>
            </a:r>
            <a:r>
              <a:rPr lang="ru-RU" sz="3600" b="1" dirty="0" smtClean="0"/>
              <a:t>трудились</a:t>
            </a:r>
            <a:r>
              <a:rPr lang="ru-RU" sz="3600" dirty="0" smtClean="0"/>
              <a:t>.</a:t>
            </a:r>
          </a:p>
          <a:p>
            <a:pPr>
              <a:buNone/>
            </a:pPr>
            <a:r>
              <a:rPr lang="ru-RU" sz="3600" dirty="0" smtClean="0"/>
              <a:t>      </a:t>
            </a:r>
            <a:r>
              <a:rPr lang="ru-RU" sz="3600" b="1" dirty="0" smtClean="0"/>
              <a:t>Разнеслась</a:t>
            </a:r>
            <a:r>
              <a:rPr lang="ru-RU" sz="3600" dirty="0" smtClean="0"/>
              <a:t> вдруг в том царстве-государстве весть: собирается </a:t>
            </a:r>
            <a:r>
              <a:rPr lang="ru-RU" sz="3600" b="1" dirty="0" err="1" smtClean="0"/>
              <a:t>чудо-юдо</a:t>
            </a:r>
            <a:r>
              <a:rPr lang="ru-RU" sz="3600" dirty="0" smtClean="0"/>
              <a:t> поганое на их землю напасть, всех людей </a:t>
            </a:r>
            <a:r>
              <a:rPr lang="ru-RU" sz="3600" b="1" dirty="0" smtClean="0"/>
              <a:t>истребить</a:t>
            </a:r>
            <a:r>
              <a:rPr lang="ru-RU" sz="3600" dirty="0" smtClean="0"/>
              <a:t>, города-сёла огнём спалить. </a:t>
            </a:r>
            <a:r>
              <a:rPr lang="ru-RU" sz="3600" b="1" dirty="0" smtClean="0"/>
              <a:t>Затужили </a:t>
            </a:r>
            <a:r>
              <a:rPr lang="ru-RU" sz="3600" dirty="0" smtClean="0"/>
              <a:t>старик со старухой. А сыновья </a:t>
            </a:r>
            <a:r>
              <a:rPr lang="ru-RU" sz="3600" b="1" dirty="0" smtClean="0"/>
              <a:t>утешают</a:t>
            </a:r>
            <a:r>
              <a:rPr lang="ru-RU" sz="3600" dirty="0" smtClean="0"/>
              <a:t> их:</a:t>
            </a:r>
          </a:p>
          <a:p>
            <a:pPr>
              <a:buNone/>
            </a:pPr>
            <a:r>
              <a:rPr lang="ru-RU" sz="3600" dirty="0" smtClean="0"/>
              <a:t>— Не горюйте, батюшка и матушка, пойдём мы на </a:t>
            </a:r>
            <a:r>
              <a:rPr lang="ru-RU" sz="3600" dirty="0" err="1" smtClean="0"/>
              <a:t>чудо-юдо</a:t>
            </a:r>
            <a:r>
              <a:rPr lang="ru-RU" sz="3600" dirty="0" smtClean="0"/>
              <a:t>, будем с ним </a:t>
            </a:r>
            <a:r>
              <a:rPr lang="ru-RU" sz="3600" b="1" dirty="0" smtClean="0"/>
              <a:t>биться</a:t>
            </a:r>
            <a:r>
              <a:rPr lang="ru-RU" sz="3600" dirty="0" smtClean="0"/>
              <a:t> насмерть.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Использование синонимов в речи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Русский язык богат синонимами. Переоценить их значение в формировании правильной образной речи каждого из нас невозможно. </a:t>
            </a:r>
          </a:p>
          <a:p>
            <a:r>
              <a:rPr lang="ru-RU" dirty="0" smtClean="0"/>
              <a:t>Синонимы замечательны тем, что помогают нам более точно передать свою мысль.</a:t>
            </a:r>
          </a:p>
          <a:p>
            <a:r>
              <a:rPr lang="ru-RU" dirty="0" smtClean="0"/>
              <a:t>Некоторые из них выражают оттенки значений (</a:t>
            </a:r>
            <a:r>
              <a:rPr lang="ru-RU" b="1" dirty="0" smtClean="0"/>
              <a:t>силач — богатырь</a:t>
            </a:r>
            <a:r>
              <a:rPr lang="ru-RU" dirty="0" smtClean="0"/>
              <a:t>), другие позволяют изменить тон нашей речи с возвышенного </a:t>
            </a:r>
            <a:r>
              <a:rPr lang="ru-RU" b="1" dirty="0" smtClean="0"/>
              <a:t>поэт</a:t>
            </a:r>
            <a:r>
              <a:rPr lang="ru-RU" dirty="0" smtClean="0"/>
              <a:t> до пренебрежительного </a:t>
            </a:r>
            <a:r>
              <a:rPr lang="ru-RU" b="1" dirty="0" smtClean="0"/>
              <a:t>стихоплёт</a:t>
            </a:r>
            <a:r>
              <a:rPr lang="ru-RU" dirty="0" smtClean="0"/>
              <a:t>, говорить доброжелательно или иронично (</a:t>
            </a:r>
            <a:r>
              <a:rPr lang="ru-RU" b="1" dirty="0" smtClean="0"/>
              <a:t>бабуля</a:t>
            </a:r>
            <a:r>
              <a:rPr lang="ru-RU" dirty="0" smtClean="0"/>
              <a:t> или </a:t>
            </a:r>
            <a:r>
              <a:rPr lang="ru-RU" b="1" dirty="0" smtClean="0"/>
              <a:t>старушенция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2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r>
              <a:rPr lang="ru-RU" dirty="0" smtClean="0"/>
              <a:t>Помните, что чрезмерное использование синонимов так же опасно, как и их отсутствие. Неоправданно большое количество синонимичных слов мешает восприятию мысли.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Автору необходимо точно подбирать синонимы, обдумывать значение каждого из них в конкретном тексте и учитывать особенности оттенков их лексического значения.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Тренажёр. Употребление синонимов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Соотнесите синонимы со словами, с которыми их можно употребить.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4000" b="1" dirty="0" smtClean="0"/>
              <a:t>Лес , туман  (дремучий, густой)</a:t>
            </a:r>
          </a:p>
          <a:p>
            <a:pPr>
              <a:buNone/>
            </a:pPr>
            <a:r>
              <a:rPr lang="ru-RU" sz="4000" b="1" dirty="0" smtClean="0"/>
              <a:t> Костюм , глаз  (карий, коричневый)</a:t>
            </a:r>
          </a:p>
          <a:p>
            <a:pPr>
              <a:buNone/>
            </a:pPr>
            <a:r>
              <a:rPr lang="ru-RU" sz="4000" b="1" dirty="0" smtClean="0"/>
              <a:t> Погода , езда  (медленная, тихая)</a:t>
            </a:r>
          </a:p>
          <a:p>
            <a:pPr>
              <a:buNone/>
            </a:pPr>
            <a:r>
              <a:rPr lang="ru-RU" sz="4000" b="1" dirty="0" smtClean="0"/>
              <a:t> Чай , человек  (крепкий, сильный</a:t>
            </a:r>
          </a:p>
          <a:p>
            <a:pPr>
              <a:buNone/>
            </a:pPr>
            <a:r>
              <a:rPr lang="ru-RU" sz="4000" b="1" dirty="0" smtClean="0"/>
              <a:t> Мороз , поступок (жестокий, лютый)</a:t>
            </a:r>
            <a:endParaRPr lang="ru-RU" sz="4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980729"/>
            <a:ext cx="16550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Дорогие ребята! </a:t>
            </a:r>
          </a:p>
          <a:p>
            <a:pPr>
              <a:buNone/>
            </a:pPr>
            <a:r>
              <a:rPr lang="ru-RU" dirty="0" smtClean="0"/>
              <a:t>     На уроке «Синонимы» вы познакомитесь с новым понятием. Перед вами стоит важная задача: запомнить новое определение, научиться находить синонимы в тексте, различать оттенки их значений в зависимости от контекста и правильно употреблять синонимы в речи. Важно научиться выбирать нужное слово из ряда синонимов.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60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Тренажёр. Синонимы в речи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Выберите нужное слово.</a:t>
            </a:r>
          </a:p>
          <a:p>
            <a:pPr>
              <a:buNone/>
            </a:pPr>
            <a:r>
              <a:rPr lang="ru-RU" dirty="0" smtClean="0"/>
              <a:t>     К вечеру в сквер прилетела небольшая  (стайка, стая)синичек. Они расселись на дереве и начали звонко (щебетать, каркать, петь, чирикать) . Кто-то накрошил им хлебных (крошек, кусочков, ломтей) . Синички мгновенно  с веток (спустились, сползли, слетели, соскочили). Они суетливо (прыгали, бегали, ходили) по траве и  хлеб (ели, клевали, глотали).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"/>
            <a:ext cx="1584176" cy="170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Задание. Синонимы в речи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Прочитайте и сравните словосочетания. Подберите синонимы к именам прилагательным. Почему к одному и тому же слову в разных словосочетаниях пришлось подобрать разные синонимы?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Мягкий климат — мягкая подушка — мягкий характер.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Молодой человек – молодой сад.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Горький опыт — горький перец.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Простая история — простая одежда — простая задача.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Большой успех — большое дерево — большая проблема.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Весёлая переменка. Смеются все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</a:rPr>
              <a:t>Посмотрите, как мастерски использует синонимы Лев Кассиль, описывая безудержное веселье своих героев.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3400" dirty="0" smtClean="0"/>
              <a:t>Скоро захохотали все: смеялся мальчик в лифте, хихикала горничная, улыбались официанты в ресторане, крякнул толстый повар отеля, визжали поварята, заливались бои-рассыльные, усмехался сам хозяин отеля.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А теперь познакомьтесь с полным рядом синонимов к слову смеяться.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4000" dirty="0" smtClean="0"/>
              <a:t>Смеяться, улыбаться, усмехаться, ухмыляться, осклабляться, скалить зубы (зубоскалить), хохотать, гоготать, грохотать, хихикать, покатиться, порскнуть, прыснуть, фыркнуть, покатываться со смеху, помирать (лопнуть) со смеху, животы (животики) надрывать, надрываться. Смеяться до упаду, до умору; хохотать во всё горло, звонко, гомерически.</a:t>
            </a:r>
            <a:endParaRPr lang="ru-RU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"/>
            <a:ext cx="1656184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Словари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Ребята, изучая раздел «Лексика», вы убедились, как разнообразен словарный состав русского языка, как много интересных явлений в нашем языке: многозначность слов, синонимия, омонимия и т.д. Как же не запутаться и употреблять слова правильно? В этом нам помогут словари.</a:t>
            </a:r>
            <a:endParaRPr lang="ru-RU" sz="28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365104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05064"/>
            <a:ext cx="1809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2016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933056"/>
            <a:ext cx="1676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В стране </a:t>
            </a:r>
            <a:r>
              <a:rPr lang="ru-RU" sz="3200" b="1" dirty="0" err="1" smtClean="0">
                <a:solidFill>
                  <a:schemeClr val="accent1"/>
                </a:solidFill>
              </a:rPr>
              <a:t>Лилипутии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«В государстве лилипутов всё было маленьким: маленькие дома, маленькие улицы, маленькие деревья, маленькие животные, маленькие автомобили, маленькие…» </a:t>
            </a:r>
          </a:p>
          <a:p>
            <a:pPr>
              <a:buNone/>
            </a:pPr>
            <a:r>
              <a:rPr lang="ru-RU" dirty="0" smtClean="0"/>
              <a:t>   «Ох, — скажете вы, — не нравится мне этот рассказ! Уж очень много в нём одинаковых слов». А мы готовы возразить вам: в стране </a:t>
            </a:r>
            <a:r>
              <a:rPr lang="ru-RU" dirty="0" err="1" smtClean="0"/>
              <a:t>Лилипутии</a:t>
            </a:r>
            <a:r>
              <a:rPr lang="ru-RU" dirty="0" smtClean="0"/>
              <a:t> всё действительно очень маленькое!</a:t>
            </a:r>
          </a:p>
          <a:p>
            <a:pPr>
              <a:buNone/>
            </a:pPr>
            <a:r>
              <a:rPr lang="ru-RU" dirty="0" smtClean="0"/>
              <a:t>    Вот вам и задачка: как описать множество предметов, одинаково маленьких по величине.</a:t>
            </a:r>
          </a:p>
          <a:p>
            <a:pPr>
              <a:buNone/>
            </a:pPr>
            <a:r>
              <a:rPr lang="ru-RU" dirty="0" smtClean="0"/>
              <a:t>    Вам помогут синонимы. Только не надейтесь на себя — загляните в словарь синонимов и вы узнаете много интересного.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4600" dirty="0" smtClean="0"/>
              <a:t>Маленький — малый, маленький, махонький, малюсенький, капельный, крохотный, крошечный, мелкий, мелочный, мизерный, микроскопический, миниатюрный, игрушечный, небольшой, незаметный…</a:t>
            </a:r>
            <a:endParaRPr lang="ru-RU" sz="46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369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Важный вывод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Синонимы</a:t>
            </a:r>
            <a:r>
              <a:rPr lang="ru-RU" dirty="0" smtClean="0"/>
              <a:t> — слова, разные по звучанию, но одинаковые по значению. Их главное свойство заключается в способности обозначать некоторые различия близких явлений, понятий, признаков и действий.</a:t>
            </a:r>
          </a:p>
          <a:p>
            <a:r>
              <a:rPr lang="ru-RU" dirty="0" smtClean="0"/>
              <a:t>Человека, который никогда не поддаётся чувству страха, называют смелым.</a:t>
            </a:r>
          </a:p>
          <a:p>
            <a:r>
              <a:rPr lang="ru-RU" dirty="0" smtClean="0"/>
              <a:t>Человека, который не только не боится опасности, но и идёт навстречу ей, следует назвать храбрым.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Смелый, храбрый, мужественный, неустрашимый, отважный, бесстрашный, дерзновенный</a:t>
            </a:r>
            <a:r>
              <a:rPr lang="ru-RU" dirty="0" smtClean="0"/>
              <a:t> — всё это </a:t>
            </a:r>
            <a:r>
              <a:rPr lang="ru-RU" b="1" dirty="0" smtClean="0">
                <a:solidFill>
                  <a:srgbClr val="FF0000"/>
                </a:solidFill>
              </a:rPr>
              <a:t>слова-синонимы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140364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Человека, обладающего недюжинной силой, называют </a:t>
            </a:r>
            <a:r>
              <a:rPr lang="ru-RU" dirty="0" smtClean="0">
                <a:solidFill>
                  <a:srgbClr val="C00000"/>
                </a:solidFill>
              </a:rPr>
              <a:t>силачом</a:t>
            </a:r>
            <a:r>
              <a:rPr lang="ru-RU" dirty="0" smtClean="0"/>
              <a:t>. А кто сможет победить силача? Может быть, </a:t>
            </a:r>
            <a:r>
              <a:rPr lang="ru-RU" dirty="0" smtClean="0">
                <a:solidFill>
                  <a:srgbClr val="C00000"/>
                </a:solidFill>
              </a:rPr>
              <a:t>богатырь</a:t>
            </a:r>
            <a:r>
              <a:rPr lang="ru-RU" dirty="0" smtClean="0"/>
              <a:t> — он тоже очень сильный. Что же получается, слова совсем разные, а значение почти одинаковое!</a:t>
            </a:r>
          </a:p>
          <a:p>
            <a:r>
              <a:rPr lang="ru-RU" dirty="0" smtClean="0"/>
              <a:t>Также сильного человека можно назвать </a:t>
            </a:r>
            <a:r>
              <a:rPr lang="ru-RU" dirty="0" smtClean="0">
                <a:solidFill>
                  <a:srgbClr val="C00000"/>
                </a:solidFill>
              </a:rPr>
              <a:t>атлетом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C00000"/>
                </a:solidFill>
              </a:rPr>
              <a:t>геркулесом</a:t>
            </a:r>
            <a:r>
              <a:rPr lang="ru-RU" dirty="0" smtClean="0"/>
              <a:t> (Геркулесом), </a:t>
            </a:r>
            <a:r>
              <a:rPr lang="ru-RU" dirty="0" smtClean="0">
                <a:solidFill>
                  <a:srgbClr val="C00000"/>
                </a:solidFill>
              </a:rPr>
              <a:t>героем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rgbClr val="C00000"/>
                </a:solidFill>
              </a:rPr>
              <a:t>здоровяком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Все эти слова обозначают одно и то же, но всё же каждое из них имеет свой оттенок лексического значения. </a:t>
            </a:r>
            <a:r>
              <a:rPr lang="ru-RU" b="1" dirty="0" smtClean="0">
                <a:solidFill>
                  <a:srgbClr val="C00000"/>
                </a:solidFill>
              </a:rPr>
              <a:t>Это слова-синонимы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Силач                    Богатырь               Атлет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Геркулес                Герой                     Здоровяк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96752"/>
            <a:ext cx="2200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908720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89040"/>
            <a:ext cx="1762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14908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2210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Синонимы</a:t>
            </a:r>
            <a:r>
              <a:rPr lang="ru-RU" dirty="0" smtClean="0"/>
              <a:t> — это слова одной и той же части речи, обозначающие одно и то же, но отличающиеся друг от друга оттенками лексического значения и употреблением в речи. Синонимы </a:t>
            </a:r>
            <a:r>
              <a:rPr lang="ru-RU" b="1" dirty="0" smtClean="0">
                <a:solidFill>
                  <a:srgbClr val="C00000"/>
                </a:solidFill>
              </a:rPr>
              <a:t>имеют близкое значение, но совершенно разное звучание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друг — приятель — знакомый; </a:t>
            </a:r>
          </a:p>
          <a:p>
            <a:pPr>
              <a:buNone/>
            </a:pPr>
            <a:r>
              <a:rPr lang="ru-RU" b="1" dirty="0" smtClean="0"/>
              <a:t>    холодно — студёно — морозно — прохладно; </a:t>
            </a:r>
          </a:p>
          <a:p>
            <a:pPr>
              <a:buNone/>
            </a:pPr>
            <a:r>
              <a:rPr lang="ru-RU" b="1" dirty="0" smtClean="0"/>
              <a:t>    красный — алый — пурпурный.</a:t>
            </a:r>
          </a:p>
          <a:p>
            <a:pPr>
              <a:buNone/>
            </a:pPr>
            <a:r>
              <a:rPr lang="ru-RU" dirty="0" smtClean="0"/>
              <a:t>    Ребята, обратите внимание, что </a:t>
            </a:r>
            <a:r>
              <a:rPr lang="ru-RU" b="1" dirty="0" smtClean="0">
                <a:solidFill>
                  <a:srgbClr val="C00000"/>
                </a:solidFill>
              </a:rPr>
              <a:t>синонимами могут быть слова разных частей речи</a:t>
            </a:r>
            <a:r>
              <a:rPr lang="ru-RU" dirty="0" smtClean="0"/>
              <a:t>: имена существительные, имена прилагательные, глаголы и т.д.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Обратим внимание на синонимы к слову </a:t>
            </a:r>
            <a:r>
              <a:rPr lang="ru-RU" b="1" dirty="0" smtClean="0"/>
              <a:t>книга</a:t>
            </a:r>
            <a:r>
              <a:rPr lang="ru-RU" dirty="0" smtClean="0"/>
              <a:t>. </a:t>
            </a:r>
            <a:r>
              <a:rPr lang="ru-RU" b="1" dirty="0" smtClean="0"/>
              <a:t>Фолиантом</a:t>
            </a:r>
            <a:r>
              <a:rPr lang="ru-RU" dirty="0" smtClean="0"/>
              <a:t> и </a:t>
            </a:r>
            <a:r>
              <a:rPr lang="ru-RU" b="1" dirty="0" smtClean="0"/>
              <a:t>томом</a:t>
            </a:r>
            <a:r>
              <a:rPr lang="ru-RU" dirty="0" smtClean="0"/>
              <a:t> называют солидную, тяжёлую книгу. А </a:t>
            </a:r>
            <a:r>
              <a:rPr lang="ru-RU" b="1" dirty="0" smtClean="0"/>
              <a:t>сборником</a:t>
            </a:r>
            <a:r>
              <a:rPr lang="ru-RU" dirty="0" smtClean="0"/>
              <a:t> можно назвать ту книгу, которая содержит несколько произведений.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3600400" cy="252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068960"/>
            <a:ext cx="224713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Все мухоморы имеют разные оттенки красного, для каждого из которых можно подобрать точное слово. Алые и пурпурные шляпки пламенеют, словно предупреждают об опасности. Багровый гриб имеет оттенок несколько темнее красного. Малиновый — это красный с оттенком розового. Пунцовый мухомор — ярко-красный, цветом похожий на полевой мак.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19573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495800"/>
            <a:ext cx="1619672" cy="21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88640"/>
            <a:ext cx="2152650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88640"/>
            <a:ext cx="2174751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Синонимы к глаголу </a:t>
            </a:r>
            <a:r>
              <a:rPr lang="ru-RU" b="1" dirty="0" smtClean="0"/>
              <a:t>бежать</a:t>
            </a:r>
            <a:r>
              <a:rPr lang="ru-RU" dirty="0" smtClean="0"/>
              <a:t> тоже отличаются и оттенками значения, и сферой употребления. </a:t>
            </a:r>
            <a:r>
              <a:rPr lang="ru-RU" b="1" dirty="0" smtClean="0"/>
              <a:t>Мчаться, нестись </a:t>
            </a:r>
            <a:r>
              <a:rPr lang="ru-RU" dirty="0" smtClean="0"/>
              <a:t>— не просто бежать, а бежать быстро. Слово </a:t>
            </a:r>
            <a:r>
              <a:rPr lang="ru-RU" b="1" dirty="0" smtClean="0"/>
              <a:t>шпарить</a:t>
            </a:r>
            <a:r>
              <a:rPr lang="ru-RU" dirty="0" smtClean="0"/>
              <a:t> уместно лишь в дружеском разговоре, а слова </a:t>
            </a:r>
            <a:r>
              <a:rPr lang="ru-RU" b="1" dirty="0" smtClean="0"/>
              <a:t>чесать</a:t>
            </a:r>
            <a:r>
              <a:rPr lang="ru-RU" dirty="0" smtClean="0"/>
              <a:t> и </a:t>
            </a:r>
            <a:r>
              <a:rPr lang="ru-RU" b="1" dirty="0" smtClean="0"/>
              <a:t>дуть</a:t>
            </a:r>
            <a:r>
              <a:rPr lang="ru-RU" dirty="0" smtClean="0"/>
              <a:t> — просторечные.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861048"/>
            <a:ext cx="46805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Медведь и соня — слова-синонимы?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Слова могут становиться синонимами в пределах определённого текста (контекста), в этом случае они называются контекстуальными синонимами. Понятно, что вне контекста такие слова синонимами не являются.</a:t>
            </a:r>
          </a:p>
          <a:p>
            <a:pPr algn="ctr">
              <a:buNone/>
            </a:pPr>
            <a:r>
              <a:rPr lang="ru-RU" b="1" dirty="0" smtClean="0"/>
              <a:t>Прочитайте небольшой текст.</a:t>
            </a:r>
          </a:p>
          <a:p>
            <a:pPr>
              <a:buNone/>
            </a:pPr>
            <a:r>
              <a:rPr lang="ru-RU" i="1" dirty="0" smtClean="0"/>
              <a:t>      Медведя разбудила весна. Она барабанила капелью по исчезающим сугробам и заливала водой уютную берлогу. Зверь лениво потянулся, зевнул и раскрыл глаза. «Пора вставать, косолапый», — щебетали птицы. Соня ещё раз попытался задремать, но не тут-то было! Весна напомнила топтыгину о себе пронзительным лучом света. Весна! Хозяин леса окончательно проснулся.</a:t>
            </a:r>
          </a:p>
          <a:p>
            <a:pPr>
              <a:buNone/>
            </a:pPr>
            <a:r>
              <a:rPr lang="ru-RU" dirty="0" smtClean="0"/>
              <a:t>     В этом тексте синонимами слова </a:t>
            </a:r>
            <a:r>
              <a:rPr lang="ru-RU" b="1" dirty="0" smtClean="0"/>
              <a:t>медведь</a:t>
            </a:r>
            <a:r>
              <a:rPr lang="ru-RU" dirty="0" smtClean="0"/>
              <a:t> стали слова </a:t>
            </a:r>
            <a:r>
              <a:rPr lang="ru-RU" b="1" dirty="0" smtClean="0"/>
              <a:t>зверь, топтыгин, косолапый, хозяин леса </a:t>
            </a:r>
            <a:r>
              <a:rPr lang="ru-RU" dirty="0" smtClean="0"/>
              <a:t>и </a:t>
            </a:r>
            <a:r>
              <a:rPr lang="ru-RU" b="1" dirty="0" smtClean="0"/>
              <a:t>соня</a:t>
            </a:r>
            <a:r>
              <a:rPr lang="ru-RU" dirty="0" smtClean="0"/>
              <a:t>. Все эти слова — </a:t>
            </a:r>
            <a:r>
              <a:rPr lang="ru-RU" b="1" dirty="0" smtClean="0">
                <a:solidFill>
                  <a:srgbClr val="C00000"/>
                </a:solidFill>
              </a:rPr>
              <a:t>контекстуальные синонимы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1596</Words>
  <Application>Microsoft Office PowerPoint</Application>
  <PresentationFormat>Экран (4:3)</PresentationFormat>
  <Paragraphs>113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Какие слова называются синонимами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Медведь и соня — слова-синонимы?</vt:lpstr>
      <vt:lpstr>Тренажёр. Синонимы</vt:lpstr>
      <vt:lpstr>Тренажёр. Слова-синонимы</vt:lpstr>
      <vt:lpstr>Тренажёр. Синонимы и однокоренные слова</vt:lpstr>
      <vt:lpstr>Проверь себя. Синонимы</vt:lpstr>
      <vt:lpstr>Проверь себя. Слова-синонимы</vt:lpstr>
      <vt:lpstr>Задание. Слова-синонимы</vt:lpstr>
      <vt:lpstr>Задание. Синонимы</vt:lpstr>
      <vt:lpstr>Использование синонимов в речи</vt:lpstr>
      <vt:lpstr>Слайд 18</vt:lpstr>
      <vt:lpstr>Тренажёр. Употребление синонимов</vt:lpstr>
      <vt:lpstr>Тренажёр. Синонимы в речи</vt:lpstr>
      <vt:lpstr>Задание. Синонимы в речи</vt:lpstr>
      <vt:lpstr>Весёлая переменка. Смеются все</vt:lpstr>
      <vt:lpstr>Словари</vt:lpstr>
      <vt:lpstr>В стране Лилипутии</vt:lpstr>
      <vt:lpstr>Важный 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слова называются синонимами</dc:title>
  <dc:creator>lenovo</dc:creator>
  <cp:lastModifiedBy>lenovo</cp:lastModifiedBy>
  <cp:revision>9</cp:revision>
  <dcterms:created xsi:type="dcterms:W3CDTF">2013-02-11T08:50:25Z</dcterms:created>
  <dcterms:modified xsi:type="dcterms:W3CDTF">2013-02-11T10:17:01Z</dcterms:modified>
</cp:coreProperties>
</file>