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" y="-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A8F2-3215-4E85-A7C2-37A6BB109E76}" type="datetimeFigureOut">
              <a:rPr lang="ru-RU" smtClean="0"/>
              <a:pPr/>
              <a:t>01.06.2013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B2F41-8DED-49EB-ABD7-ABC4B5C21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</a:t>
            </a:r>
            <a:br>
              <a:rPr lang="ru-RU" sz="5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фразеологизмами</a:t>
            </a:r>
            <a:endParaRPr lang="ru-RU" sz="54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3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137" y="2571744"/>
            <a:ext cx="3434062" cy="392909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Проверь задание!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руки  -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блин комом  -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 нитками -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дожди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   в четверг  -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воду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деть -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дает 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257676" cy="44720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умелый человек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неудачное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неискусно скрыто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неизвестно когда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редвидеть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замёрзнуть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786190"/>
            <a:ext cx="7772400" cy="214314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засучив рукава - спустя рукава</a:t>
            </a:r>
            <a:b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заварить кашу -  расхлёбывать кашу</a:t>
            </a:r>
            <a:b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тяжёл на подъём -лёгок на подъём</a:t>
            </a:r>
            <a:endParaRPr lang="ru-RU" sz="28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428604"/>
            <a:ext cx="7772400" cy="2857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два сапога пара - одного поля ягода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перековать мечи на орала - вложить меч в ножны</a:t>
            </a: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Орало – орудие для пахоты, соха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 антонимы!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5762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Камень за пазухой держать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чужой шее сидеть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Лясы точить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Держать ухо востро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всю Ивановскую (кричать)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5762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Воды в рот набрать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открытой душой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Ворон считать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Держать язык за зубами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Своим горбом жить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64357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Лясы –пустые разговоры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428737"/>
            <a:ext cx="7772400" cy="2786081"/>
          </a:xfrm>
        </p:spPr>
        <p:txBody>
          <a:bodyPr>
            <a:normAutofit fontScale="90000"/>
          </a:bodyPr>
          <a:lstStyle/>
          <a:p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камень за пазухой держать - с открытой душой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на чужой шее сидеть - своим горбом жить                     лясы точить - воды в рот набрать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держать ухо востро - ворон считать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во всю Ивановскую (кричать) - держать язык за зубами</a:t>
            </a:r>
            <a:b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71481"/>
            <a:ext cx="7772400" cy="642941"/>
          </a:xfrm>
        </p:spPr>
        <p:txBody>
          <a:bodyPr>
            <a:normAutofit lnSpcReduction="10000"/>
          </a:bodyPr>
          <a:lstStyle/>
          <a:p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Антонимы (проверка)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Творческое задание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285860"/>
            <a:ext cx="3247861" cy="32147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Рисунок 4" descr="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142984"/>
            <a:ext cx="3500462" cy="29527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Рисунок 5" descr="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4214818"/>
            <a:ext cx="4635041" cy="252386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cheniki_w450_h468_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643050"/>
            <a:ext cx="4286250" cy="442915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571612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yandex.ru/yandsearch?text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Использованные интернет-ресурсы: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3" y="2428868"/>
            <a:ext cx="48182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http://tolkslovar.ru/l4622.html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3214686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http://images.yandex.ru/#!/yandsearch?text=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фразеологизмы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картинки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stype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154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Знакомство  с фразеологизмами</vt:lpstr>
      <vt:lpstr>Проверь задание!</vt:lpstr>
      <vt:lpstr>засучив рукава - спустя рукава заварить кашу -  расхлёбывать кашу тяжёл на подъём -лёгок на подъём</vt:lpstr>
      <vt:lpstr>Найди антонимы!</vt:lpstr>
      <vt:lpstr>камень за пазухой держать - с открытой душой на чужой шее сидеть - своим горбом жить                     лясы точить - воды в рот набрать держать ухо востро - ворон считать во всю Ивановскую (кричать) - держать язык за зубами  </vt:lpstr>
      <vt:lpstr>Творческое задание</vt:lpstr>
      <vt:lpstr>Спасибо за урок!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20</cp:revision>
  <dcterms:created xsi:type="dcterms:W3CDTF">2013-06-01T11:39:47Z</dcterms:created>
  <dcterms:modified xsi:type="dcterms:W3CDTF">2013-06-01T13:04:03Z</dcterms:modified>
</cp:coreProperties>
</file>