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2" r:id="rId5"/>
    <p:sldId id="258" r:id="rId6"/>
    <p:sldId id="257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734B5-908F-4E19-B6C1-843204AC6FDE}" type="datetimeFigureOut">
              <a:rPr lang="ru-RU" smtClean="0"/>
              <a:pPr/>
              <a:t>22.04.2009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632347-793A-4D8B-939E-5083AC686E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2214577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Юность боевая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Мурысева Г.И.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080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3786214" cy="61014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Валя Котик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08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0"/>
            <a:ext cx="3929090" cy="589363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Володя Дубинин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08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4572032" cy="60637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Володя </a:t>
            </a:r>
            <a:r>
              <a:rPr lang="ru-RU" b="1" dirty="0" err="1" smtClean="0">
                <a:solidFill>
                  <a:schemeClr val="bg1"/>
                </a:solidFill>
              </a:rPr>
              <a:t>Щербацевич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076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0"/>
            <a:ext cx="4216418" cy="61288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Зина Портнова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007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5301503" cy="607220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7150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Лёня Голиков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077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3967566" cy="59915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500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Марат </a:t>
            </a:r>
            <a:r>
              <a:rPr lang="ru-RU" b="1" dirty="0" err="1" smtClean="0">
                <a:solidFill>
                  <a:schemeClr val="bg1"/>
                </a:solidFill>
              </a:rPr>
              <a:t>Казей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929650" cy="100013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+mn-lt"/>
              </a:rPr>
              <a:t>Люди!</a:t>
            </a:r>
            <a:endParaRPr lang="ru-RU" sz="6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Покуда сердца стучат</a:t>
            </a:r>
            <a:r>
              <a:rPr lang="ru-RU" sz="6600" dirty="0" smtClean="0"/>
              <a:t>,-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00240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помните!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786058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Какою ценой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87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завоёвано счастье,-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357694"/>
            <a:ext cx="8786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пожалуйста,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43512"/>
            <a:ext cx="8715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помните!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6143644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Р. Рождественский. Реквием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Юность боевая</vt:lpstr>
      <vt:lpstr>Валя Котик</vt:lpstr>
      <vt:lpstr>Володя Дубинин</vt:lpstr>
      <vt:lpstr>Володя Щербацевич</vt:lpstr>
      <vt:lpstr>Зина Портнова</vt:lpstr>
      <vt:lpstr>Лёня Голиков</vt:lpstr>
      <vt:lpstr>Марат Казей</vt:lpstr>
      <vt:lpstr>Люди!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Юность боевая</dc:title>
  <dc:creator>www.PHILka.RU</dc:creator>
  <cp:lastModifiedBy>www.PHILka.RU</cp:lastModifiedBy>
  <cp:revision>7</cp:revision>
  <dcterms:created xsi:type="dcterms:W3CDTF">2009-04-19T16:15:02Z</dcterms:created>
  <dcterms:modified xsi:type="dcterms:W3CDTF">2009-04-22T15:37:23Z</dcterms:modified>
</cp:coreProperties>
</file>