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  <p:sldId id="259" r:id="rId7"/>
    <p:sldId id="263" r:id="rId8"/>
    <p:sldId id="264" r:id="rId9"/>
    <p:sldId id="265" r:id="rId10"/>
    <p:sldId id="266" r:id="rId11"/>
    <p:sldId id="269" r:id="rId12"/>
    <p:sldId id="268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A12B5-F324-43F6-A158-C779AEF8F26C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8262-EBC7-43A6-AD97-BC4DAF25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400800" cy="31099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словообразования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Приставочный: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прилагательных с помощью приставок</a:t>
            </a:r>
          </a:p>
          <a:p>
            <a:r>
              <a:rPr lang="ru-RU" sz="3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не-,без-,де-,анти-,пре-,пред-,без-,бес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надёжный – ненадёжный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ердечный- бессердечный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ечерний – предвечерний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редный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превредный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153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Сложение основ</a:t>
            </a: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подчинительных словосочетаний: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итьё чугуна – чугунолитейный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ародное хозяйство – народнохозяйственный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сочинительных 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словосочетаний: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усский и немецкий – русско-немецкий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 и запад – юго-западный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57256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Словообразование  наречий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Приставочный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наречий):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Завтра – послезавтра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Весело – невесело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Суффиксальный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разных частей речи):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Два – дважды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Свежий – свежо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Дружеский – дружески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Искренний – искренне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Интересный - интересно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011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Приставочно-суффиксальный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прилагательных и числительных)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Левый – влево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Правый – справа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Крутой- вкрутую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Пишутся через дефис:</a:t>
            </a:r>
            <a:endParaRPr lang="ru-RU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Русский – по-русски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Осенний – по-осеннему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Первый – во-первых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0"/>
            <a:ext cx="8715436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                             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Сложение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(повторением слова или однокоренных слов)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Вспомним написание: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Еле-еле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Мало-помалу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Видимо-невидимо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Точь-в-точь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Бок о бок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Переход из одной части речи в другую(неморфологический способ)</a:t>
            </a:r>
          </a:p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Капельку,чуточку,набок,рысью,верхом,наверх,с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разбегу,на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лету,на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миг,сейчас,тотчас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357166"/>
            <a:ext cx="8429684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Словообразование причастий и деепричастий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глаголов при помощи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суффиксов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ричастия: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плавают - плавающий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выучить – выученный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спахать – вспаханный</a:t>
            </a: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еепричастия: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рикнуть – крикнув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лядеть – глядя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ринести - принесши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74638"/>
            <a:ext cx="942981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Словообразование существительных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792961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Суффиксальный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 существительных,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лаголов, прилагательных.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волейбол -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волейбол-ист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прыгать -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прыг-ун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устой -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пуст-от-а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401080" cy="5143536"/>
          </a:xfrm>
        </p:spPr>
        <p:txBody>
          <a:bodyPr>
            <a:normAutofit fontScale="90000"/>
          </a:bodyPr>
          <a:lstStyle/>
          <a:p>
            <a:pPr marL="742950" indent="-742950" algn="just"/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Основные группы суффиксов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1.со	значением	лица: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ист,-тель,-чик,-щик,-ник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	-к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                                              грузить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груз-чик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двор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двор-ник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незнакомый–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незнаком-к-а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                                                                                2.с	отвлечённым	значением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           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ость,-от,-ени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смелый-смел-ость,усвоить-усвоение,чистый-чистота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3.значение конкретных предметов: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ник,-к,-лк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печь-печ-к-а,зажигать-зажига-лк-а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чай-чайник;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92935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4.уменьшительным,увеличительным, пренебрежительным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:-к,-оньк,-еньк,-ик,-ек,-ишк,-ышк,-ушк,-юшк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-иц,-ищ: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гнездо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гнёзд-ышк-о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дядя-дяд-юшк-а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дом-дом-ищ-е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река-реч-к-а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Приставочный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(от других существительных)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появляется значение, противоположное исходному </a:t>
            </a:r>
            <a: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не-,без-,анти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-,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де-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нападение-ненападение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шифровка-дешифровка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фашист-антифашист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543956" cy="6786610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Приставочно-суффиксальный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окно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под-окон-ник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одеяло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под-одеяль-ник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берег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по-береж-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-е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дорога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без-дорож-ь-е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Бессуффиксный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1.усечение основы глагола со значением движения: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въехать – въезд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привозить – привоз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2.от прилагательных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высокий – высь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Сложение</a:t>
            </a:r>
            <a:b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диван-кровать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платье-халат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частей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:стенгазета,спецкор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первых букв или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звуков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:вуз,МГУ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частей слов с суффиксацией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перво-класс-ник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Неморфологический </a:t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(переход из одной части речи в другую)</a:t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мороженый(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прич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.) продукт-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вкусное мороженое(сущ.)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92869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Словообразование  прилагательных</a:t>
            </a:r>
          </a:p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Суффиксальный: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при помощи суффиксов </a:t>
            </a:r>
            <a:r>
              <a:rPr lang="ru-RU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н,онн,енн,ин,ан,ян,л,к,ск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разных частей речи: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атрос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матрос-ск-ий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рек -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грец-к-ий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кскурсия –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экскурси-онн-ый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ебедь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лебед-ин-ый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ореть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горе-л-ый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вое –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двой-н-ой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261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Подготовка к ЕГЭ</vt:lpstr>
      <vt:lpstr>Словообразование существительных </vt:lpstr>
      <vt:lpstr>          Основные группы суффиксов 1.со значением лица:               -ист,-тель,-чик,-щик,-ник, -к:                                               грузить - груз-чик, двор – двор-ник, незнакомый–незнаком-к-а;                                                                                2.с отвлечённым значением:                   -ость,-от,-ени: смелый-смел-ость,усвоить-усвоение,чистый-чистота; 3.значение конкретных предметов: -ник,-к,-лк: печь-печ-к-а,зажигать-зажига-лк-а, чай-чайник;    </vt:lpstr>
      <vt:lpstr>4.уменьшительным,увеличительным, пренебрежительным :-к,-оньк,-еньк,-ик,-ек,-ишк,-ышк,-ушк,-юшк,-иц,-ищ: гнездо – гнёзд-ышк-о дядя-дяд-юшк-а дом-дом-ищ-е река-реч-к-а   </vt:lpstr>
      <vt:lpstr>Приставочный (от других существительных) появляется значение, противоположное исходному  не-,без-,анти-, де- нападение-ненападение шифровка-дешифровка фашист-антифашист   </vt:lpstr>
      <vt:lpstr>  Приставочно-суффиксальный окно – под-окон-ник одеяло – под-одеяль-ник берег – по-береж-ь-е дорога – без-дорож-ь-е Бессуффиксный  1.усечение основы глагола со значением движения: въехать – въезд привозить – привоз  2.от прилагательных высокий – высь      </vt:lpstr>
      <vt:lpstr>Сложение слов: диван-кровать платье-халат частей слов:стенгазета,спецкор первых букв или звуков:вуз,МГУ частей слов с суффиксацией: перво-класс-ник  </vt:lpstr>
      <vt:lpstr>Неморфологический  (переход из одной части речи в другую) мороженый(прич.) продукт-  вкусное мороженое(сущ.)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Админ</dc:creator>
  <cp:lastModifiedBy>Админ</cp:lastModifiedBy>
  <cp:revision>32</cp:revision>
  <dcterms:created xsi:type="dcterms:W3CDTF">2013-09-16T08:32:16Z</dcterms:created>
  <dcterms:modified xsi:type="dcterms:W3CDTF">2013-09-22T21:15:00Z</dcterms:modified>
</cp:coreProperties>
</file>