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62" r:id="rId4"/>
    <p:sldId id="263" r:id="rId5"/>
    <p:sldId id="264" r:id="rId6"/>
    <p:sldId id="265" r:id="rId7"/>
    <p:sldId id="266" r:id="rId8"/>
    <p:sldId id="267" r:id="rId9"/>
    <p:sldId id="259" r:id="rId10"/>
    <p:sldId id="271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63E135-35E8-47F5-87FA-FF7A7B8F0494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6285428-EC36-48FF-A002-D83008EC25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642918"/>
            <a:ext cx="8547596" cy="49398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ПОЛИЦ</a:t>
            </a:r>
            <a:r>
              <a:rPr lang="ru-RU" sz="6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И</a:t>
            </a:r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Я</a:t>
            </a:r>
          </a:p>
          <a:p>
            <a:pPr algn="ctr"/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МУЛЬТИПЛИКАЦ</a:t>
            </a:r>
            <a:r>
              <a:rPr lang="ru-RU" sz="6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И</a:t>
            </a:r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Я</a:t>
            </a:r>
          </a:p>
          <a:p>
            <a:pPr algn="ctr"/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ИЛЛЮМИНАЦ</a:t>
            </a:r>
            <a:r>
              <a:rPr lang="ru-RU" sz="6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И</a:t>
            </a:r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Я</a:t>
            </a:r>
          </a:p>
          <a:p>
            <a:pPr algn="ctr"/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ОВАЦ</a:t>
            </a:r>
            <a:r>
              <a:rPr lang="ru-RU" sz="6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И</a:t>
            </a:r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Я</a:t>
            </a:r>
          </a:p>
          <a:p>
            <a:pPr algn="ctr"/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КОЛЛЕКЦ</a:t>
            </a:r>
            <a:r>
              <a:rPr lang="ru-RU" sz="6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И</a:t>
            </a:r>
            <a:r>
              <a:rPr lang="ru-RU" sz="6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Я</a:t>
            </a:r>
            <a:endParaRPr lang="ru-RU" sz="6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571480"/>
            <a:ext cx="70009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я могу рассказать</a:t>
            </a:r>
          </a:p>
          <a:p>
            <a:pPr algn="ctr"/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слове «цивилизация» («циркуль»)?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357166"/>
            <a:ext cx="7429552" cy="62478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рассказа:</a:t>
            </a:r>
          </a:p>
          <a:p>
            <a:pPr algn="ctr"/>
            <a:endParaRPr lang="ru-RU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слова.</a:t>
            </a:r>
          </a:p>
          <a:p>
            <a:pPr marL="1143000" indent="-1143000"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Происхождение слова.</a:t>
            </a:r>
          </a:p>
          <a:p>
            <a:pPr marL="1143000" indent="-1143000"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Родственные слова.</a:t>
            </a:r>
          </a:p>
          <a:p>
            <a:pPr marL="1143000" indent="-1143000"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Правописание.</a:t>
            </a:r>
          </a:p>
          <a:p>
            <a:pPr marL="1143000" indent="-1143000" algn="ctr"/>
            <a:endParaRPr lang="ru-RU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выполнения задания</a:t>
            </a:r>
          </a:p>
          <a:p>
            <a:pPr marL="1143000" indent="-1143000"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используйте словарь</a:t>
            </a:r>
          </a:p>
          <a:p>
            <a:pPr marL="1143000" indent="-1143000"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иностранных слов.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57166"/>
            <a:ext cx="835824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800" b="1" dirty="0" smtClean="0">
                <a:solidFill>
                  <a:schemeClr val="bg1"/>
                </a:solidFill>
                <a:latin typeface="+mj-lt"/>
                <a:ea typeface="Batang" pitchFamily="18" charset="-127"/>
              </a:rPr>
              <a:t>За цитаделью Петропавловской крепости садилось багровое солнце.</a:t>
            </a:r>
          </a:p>
          <a:p>
            <a:endParaRPr lang="ru-RU" sz="3800" b="1" dirty="0" smtClean="0">
              <a:solidFill>
                <a:schemeClr val="bg1"/>
              </a:solidFill>
              <a:latin typeface="+mj-lt"/>
              <a:ea typeface="Batang" pitchFamily="18" charset="-127"/>
            </a:endParaRPr>
          </a:p>
          <a:p>
            <a:r>
              <a:rPr lang="ru-RU" sz="3800" b="1" dirty="0" smtClean="0">
                <a:solidFill>
                  <a:schemeClr val="bg1"/>
                </a:solidFill>
                <a:latin typeface="+mj-lt"/>
                <a:ea typeface="Batang" pitchFamily="18" charset="-127"/>
              </a:rPr>
              <a:t>Овчинная шубка из цигейки пришлась Нюсе впору.</a:t>
            </a:r>
          </a:p>
          <a:p>
            <a:endParaRPr lang="ru-RU" sz="3800" b="1" dirty="0" smtClean="0">
              <a:solidFill>
                <a:schemeClr val="bg1"/>
              </a:solidFill>
              <a:latin typeface="+mj-lt"/>
              <a:ea typeface="Batang" pitchFamily="18" charset="-127"/>
            </a:endParaRPr>
          </a:p>
          <a:p>
            <a:r>
              <a:rPr lang="ru-RU" sz="3800" b="1" dirty="0" smtClean="0">
                <a:solidFill>
                  <a:schemeClr val="bg1"/>
                </a:solidFill>
                <a:latin typeface="+mj-lt"/>
                <a:ea typeface="Batang" pitchFamily="18" charset="-127"/>
              </a:rPr>
              <a:t>Культура и цивилизация древних майя – предмет пристального внимания ученых.</a:t>
            </a:r>
            <a:endParaRPr lang="ru-RU" sz="3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i484.photobucket.com/albums/rr201/sssh_01/Untitle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3333750" cy="2886076"/>
          </a:xfrm>
          <a:prstGeom prst="rect">
            <a:avLst/>
          </a:prstGeom>
          <a:noFill/>
        </p:spPr>
      </p:pic>
      <p:pic>
        <p:nvPicPr>
          <p:cNvPr id="32772" name="Picture 4" descr="http://ru.onlinemschool.com/pictures/volume/cylind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500042"/>
            <a:ext cx="2447925" cy="3105150"/>
          </a:xfrm>
          <a:prstGeom prst="rect">
            <a:avLst/>
          </a:prstGeom>
          <a:noFill/>
        </p:spPr>
      </p:pic>
      <p:pic>
        <p:nvPicPr>
          <p:cNvPr id="32774" name="Picture 6" descr="http://belprom-image.s3.amazonaws.com/2872073_w640_h640_razvertk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714752"/>
            <a:ext cx="28575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714356"/>
            <a:ext cx="7124066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ЦИКЛОП</a:t>
            </a:r>
          </a:p>
          <a:p>
            <a:pPr algn="ctr"/>
            <a:r>
              <a:rPr lang="ru-RU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ЦИКЛОН</a:t>
            </a:r>
          </a:p>
          <a:p>
            <a:pPr algn="ctr"/>
            <a:r>
              <a:rPr lang="ru-RU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ЦИКЛАМЕН</a:t>
            </a:r>
          </a:p>
          <a:p>
            <a:pPr algn="ctr"/>
            <a:r>
              <a:rPr lang="ru-RU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ЦИКЛ</a:t>
            </a:r>
            <a:endParaRPr lang="ru-RU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allposters.com/images/PTGPOD/2343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215238" cy="541142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71736" y="5643578"/>
            <a:ext cx="42226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ЦИКЛОН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plantus.ru/sites/default/files/ciklamen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000240"/>
            <a:ext cx="2786082" cy="2293071"/>
          </a:xfrm>
          <a:prstGeom prst="rect">
            <a:avLst/>
          </a:prstGeom>
          <a:noFill/>
        </p:spPr>
      </p:pic>
      <p:pic>
        <p:nvPicPr>
          <p:cNvPr id="34822" name="Picture 6" descr="http://www.libertatea.ro/typo3temp/pics/cyclamen_adda67b7f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000240"/>
            <a:ext cx="2043699" cy="2286016"/>
          </a:xfrm>
          <a:prstGeom prst="rect">
            <a:avLst/>
          </a:prstGeom>
          <a:noFill/>
        </p:spPr>
      </p:pic>
      <p:pic>
        <p:nvPicPr>
          <p:cNvPr id="8" name="Picture 6" descr="http://www.libertatea.ro/typo3temp/pics/cyclamen_adda67b7f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000240"/>
            <a:ext cx="2043699" cy="228601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000232" y="5286388"/>
            <a:ext cx="53880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ЦИКЛАМЕН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www.gnosis.art.pl/iluminatornia/sztuka_o_inspiracji/odilon_redon/odilon_redon_usmiechniety_cyklop_18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00042"/>
            <a:ext cx="4162425" cy="43338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00298" y="5143512"/>
            <a:ext cx="42082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ЦИКЛОП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lovinghugs.files.wordpress.com/2012/07/butterfly-life-cycle-pic.jpg?w=618&amp;h=5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57166"/>
            <a:ext cx="5286412" cy="509822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357554" y="5500702"/>
            <a:ext cx="282000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ЦИКЛ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mg1.liveinternet.ru/images/attach/c/1/63/688/63688302_Nicholas_Gysis_18421901_The_barber_18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3942580" cy="55007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358082" y="2428868"/>
            <a:ext cx="1285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?</a:t>
            </a:r>
            <a:endParaRPr lang="ru-RU" sz="9600" dirty="0"/>
          </a:p>
        </p:txBody>
      </p:sp>
      <p:pic>
        <p:nvPicPr>
          <p:cNvPr id="4" name="Picture 2" descr="http://pw.mail.ru/images/media/photo/original/u1125582_239969_0a1a5f30daaaccdc1f4479d61043f58e.jpg"/>
          <p:cNvPicPr>
            <a:picLocks noChangeAspect="1" noChangeArrowheads="1"/>
          </p:cNvPicPr>
          <p:nvPr/>
        </p:nvPicPr>
        <p:blipFill>
          <a:blip r:embed="rId3">
            <a:lum bright="2000" contrast="26000"/>
          </a:blip>
          <a:srcRect/>
          <a:stretch>
            <a:fillRect/>
          </a:stretch>
        </p:blipFill>
        <p:spPr bwMode="auto">
          <a:xfrm>
            <a:off x="4500562" y="1643050"/>
            <a:ext cx="4286280" cy="321471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714744" y="1928802"/>
            <a:ext cx="1058303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Batang" pitchFamily="18" charset="-127"/>
              </a:rPr>
              <a:t>?</a:t>
            </a:r>
            <a:endParaRPr lang="ru-RU" sz="1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251</TotalTime>
  <Words>76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ЦИТАДЕЛЬ</dc:title>
  <dc:creator>The best</dc:creator>
  <cp:lastModifiedBy>The best</cp:lastModifiedBy>
  <cp:revision>28</cp:revision>
  <dcterms:created xsi:type="dcterms:W3CDTF">2013-09-14T17:08:27Z</dcterms:created>
  <dcterms:modified xsi:type="dcterms:W3CDTF">2013-09-16T14:40:47Z</dcterms:modified>
</cp:coreProperties>
</file>