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23FF-0343-4D13-8817-B239149C75EC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FAD46-D0A2-4715-B987-EE7B097BD5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23FF-0343-4D13-8817-B239149C75EC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FAD46-D0A2-4715-B987-EE7B097BD5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23FF-0343-4D13-8817-B239149C75EC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FAD46-D0A2-4715-B987-EE7B097BD5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23FF-0343-4D13-8817-B239149C75EC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FAD46-D0A2-4715-B987-EE7B097BD5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23FF-0343-4D13-8817-B239149C75EC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FAD46-D0A2-4715-B987-EE7B097BD5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23FF-0343-4D13-8817-B239149C75EC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FAD46-D0A2-4715-B987-EE7B097BD5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23FF-0343-4D13-8817-B239149C75EC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FAD46-D0A2-4715-B987-EE7B097BD5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23FF-0343-4D13-8817-B239149C75EC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FAD46-D0A2-4715-B987-EE7B097BD5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23FF-0343-4D13-8817-B239149C75EC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FAD46-D0A2-4715-B987-EE7B097BD5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23FF-0343-4D13-8817-B239149C75EC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FAD46-D0A2-4715-B987-EE7B097BD5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23FF-0343-4D13-8817-B239149C75EC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FAD46-D0A2-4715-B987-EE7B097BD5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423FF-0343-4D13-8817-B239149C75EC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FAD46-D0A2-4715-B987-EE7B097BD5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1 086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683568" y="476672"/>
            <a:ext cx="7920880" cy="59406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755576" y="476672"/>
            <a:ext cx="7848872" cy="59046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</a:t>
            </a: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Отрадно бродить на заре по майскому лесу.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      Если выйд</a:t>
            </a:r>
            <a:r>
              <a:rPr kumimoji="0" lang="ru-RU" sz="3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</a:t>
            </a: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те из дома пораньше, то увид</a:t>
            </a:r>
            <a:r>
              <a:rPr kumimoji="0" lang="ru-RU" sz="3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</a:t>
            </a: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те, как зеленой черточкой ложится след ваших ног на росистую траву. А если вы тихонько свистн</a:t>
            </a:r>
            <a:r>
              <a:rPr kumimoji="0" lang="ru-RU" sz="3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</a:t>
            </a: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те или просто прошепч</a:t>
            </a:r>
            <a:r>
              <a:rPr kumimoji="0" lang="ru-RU" sz="3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</a:t>
            </a: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те что-нибудь, то услыш</a:t>
            </a:r>
            <a:r>
              <a:rPr kumimoji="0" lang="ru-RU" sz="3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</a:t>
            </a: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те, как лесное эхо ответит вам. Окликните негромко маленькую серую птичку, и она отзовется нежной трелью.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      Нет ничего лучше, чем чистая радость от общения с природой.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1 085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443540" y="332655"/>
            <a:ext cx="8232916" cy="617468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2204864"/>
            <a:ext cx="79928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FFFF00"/>
                </a:solidFill>
              </a:rPr>
              <a:t>	</a:t>
            </a:r>
            <a:r>
              <a:rPr lang="ru-RU" sz="2800" b="1" dirty="0" smtClean="0"/>
              <a:t>Если окликн</a:t>
            </a:r>
            <a:r>
              <a:rPr lang="ru-RU" sz="2800" b="1" u="sng" dirty="0" smtClean="0">
                <a:solidFill>
                  <a:srgbClr val="FF0000"/>
                </a:solidFill>
              </a:rPr>
              <a:t>е</a:t>
            </a:r>
            <a:r>
              <a:rPr lang="ru-RU" sz="2800" b="1" dirty="0" smtClean="0"/>
              <a:t>те </a:t>
            </a:r>
            <a:r>
              <a:rPr lang="ru-RU" sz="2800" b="1" dirty="0" smtClean="0"/>
              <a:t>негромко маленькую серую птичку, </a:t>
            </a:r>
            <a:r>
              <a:rPr lang="ru-RU" sz="2800" b="1" dirty="0" smtClean="0"/>
              <a:t>то </a:t>
            </a:r>
            <a:r>
              <a:rPr lang="ru-RU" sz="2800" b="1" dirty="0" smtClean="0"/>
              <a:t>она отзовется нежной трелью. </a:t>
            </a:r>
            <a:endParaRPr lang="ru-RU" sz="2800" b="1" dirty="0" smtClean="0"/>
          </a:p>
          <a:p>
            <a:pPr algn="just"/>
            <a:endParaRPr lang="ru-RU" sz="2800" b="1" dirty="0" smtClean="0">
              <a:solidFill>
                <a:srgbClr val="FFFF00"/>
              </a:solidFill>
            </a:endParaRPr>
          </a:p>
          <a:p>
            <a:pPr algn="just"/>
            <a:r>
              <a:rPr lang="ru-RU" sz="2800" b="1" dirty="0" smtClean="0"/>
              <a:t>          Окликн</a:t>
            </a:r>
            <a:r>
              <a:rPr lang="ru-RU" sz="2800" b="1" u="sng" dirty="0" smtClean="0">
                <a:solidFill>
                  <a:srgbClr val="FF0000"/>
                </a:solidFill>
              </a:rPr>
              <a:t>е</a:t>
            </a:r>
            <a:r>
              <a:rPr lang="ru-RU" sz="2800" b="1" dirty="0" smtClean="0"/>
              <a:t>те </a:t>
            </a:r>
            <a:r>
              <a:rPr lang="ru-RU" sz="2800" b="1" dirty="0" smtClean="0"/>
              <a:t>негромко маленькую серую </a:t>
            </a:r>
            <a:r>
              <a:rPr lang="ru-RU" sz="2800" b="1" dirty="0" smtClean="0"/>
              <a:t>птичку - она </a:t>
            </a:r>
            <a:r>
              <a:rPr lang="ru-RU" sz="2800" b="1" dirty="0" smtClean="0"/>
              <a:t>отзовется нежной трелью.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1 087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2195736" y="260648"/>
            <a:ext cx="4608512" cy="61446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74</Words>
  <Application>Microsoft Office PowerPoint</Application>
  <PresentationFormat>Экран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vera</dc:creator>
  <cp:lastModifiedBy>vera</cp:lastModifiedBy>
  <cp:revision>9</cp:revision>
  <dcterms:created xsi:type="dcterms:W3CDTF">2013-05-15T09:02:34Z</dcterms:created>
  <dcterms:modified xsi:type="dcterms:W3CDTF">2013-05-15T18:33:32Z</dcterms:modified>
</cp:coreProperties>
</file>