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57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F955D-625A-4E52-A1D2-8FD134F0E185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4F17C-02EB-4286-A5B0-5F5D2FE8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ravsk.narod.ru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babylog.ru/" TargetMode="External"/><Relationship Id="rId4" Type="http://schemas.openxmlformats.org/officeDocument/2006/relationships/hyperlink" Target="http://www.babilib.by.r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</a:t>
            </a:r>
            <a:r>
              <a:rPr lang="ru-RU" dirty="0" smtClean="0"/>
              <a:t>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 Крюкова М.Н., учитель русского языка и литературы.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История имен.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://</a:t>
            </a:r>
            <a:r>
              <a:rPr lang="en-US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pravsk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.</a:t>
            </a:r>
            <a:r>
              <a:rPr lang="en-US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narod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.</a:t>
            </a:r>
            <a:r>
              <a:rPr lang="en-US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ru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Крещение и имя.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://</a:t>
            </a:r>
            <a:r>
              <a:rPr lang="ru-RU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www.babilib.by.ru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Самые распространенные имена.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http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://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www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.</a:t>
            </a:r>
            <a:r>
              <a:rPr lang="en-US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babylog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.</a:t>
            </a:r>
            <a:r>
              <a:rPr lang="en-US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ru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Соколова Ю.А. Учебный проект и возможность его реализации на уроках русского языка // РЯШ. – 2008. - №6.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Суперанская А.В. Современный словарь личных имен. Сравнение. Происхождение. Написание. – М.: Айрис  – пресс, 2005.</a:t>
            </a:r>
            <a:endParaRPr lang="ru-RU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Подготовила Крюкова М.Н., учитель русского языка и литературы</a:t>
            </a:r>
            <a:r>
              <a:rPr lang="ru-RU" baseline="0" dirty="0" smtClean="0"/>
              <a:t> высшей категории.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4F17C-02EB-4286-A5B0-5F5D2FE8F9E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8997358-CB32-4FD4-94D5-B01FCB75E070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73BD3E0-597E-44B1-A9F7-7A7144A1F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ravsk.narod.r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abylog.ru/" TargetMode="External"/><Relationship Id="rId4" Type="http://schemas.openxmlformats.org/officeDocument/2006/relationships/hyperlink" Target="http://www.babilib.by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«Что в имени тебе моем?»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(Устный журнал)</a:t>
            </a:r>
          </a:p>
          <a:p>
            <a:r>
              <a:rPr lang="ru-RU" b="1" dirty="0" smtClean="0"/>
              <a:t>Крюкова М.Н</a:t>
            </a:r>
            <a:r>
              <a:rPr lang="ru-RU" b="1" dirty="0" smtClean="0"/>
              <a:t>., </a:t>
            </a:r>
            <a:r>
              <a:rPr lang="ru-RU" sz="2000" dirty="0" smtClean="0"/>
              <a:t>учитель МОКУ «</a:t>
            </a:r>
            <a:r>
              <a:rPr lang="ru-RU" sz="2000" dirty="0" err="1" smtClean="0"/>
              <a:t>Любачанская</a:t>
            </a:r>
            <a:r>
              <a:rPr lang="ru-RU" sz="2000" dirty="0" smtClean="0"/>
              <a:t> СОШ» </a:t>
            </a:r>
            <a:r>
              <a:rPr lang="ru-RU" sz="2000" dirty="0" err="1" smtClean="0"/>
              <a:t>п.Любач</a:t>
            </a:r>
            <a:r>
              <a:rPr lang="ru-RU" sz="2000" dirty="0" smtClean="0"/>
              <a:t> </a:t>
            </a:r>
            <a:r>
              <a:rPr lang="ru-RU" sz="2000" dirty="0" err="1" smtClean="0"/>
              <a:t>Медвенского</a:t>
            </a:r>
            <a:r>
              <a:rPr lang="ru-RU" sz="2000" dirty="0" smtClean="0"/>
              <a:t> района Курской области.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 зовут героиню портрета В.Серова?</a:t>
            </a:r>
            <a:endParaRPr lang="ru-RU" sz="2800" dirty="0"/>
          </a:p>
        </p:txBody>
      </p:sp>
      <p:pic>
        <p:nvPicPr>
          <p:cNvPr id="3074" name="Picture 2" descr="C:\Users\Наташа\Desktop\през\ольг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30061" t="27780" r="29780" b="28025"/>
          <a:stretch>
            <a:fillRect/>
          </a:stretch>
        </p:blipFill>
        <p:spPr bwMode="auto">
          <a:xfrm>
            <a:off x="357158" y="2143116"/>
            <a:ext cx="2857520" cy="428628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Наталья</a:t>
            </a:r>
          </a:p>
          <a:p>
            <a:r>
              <a:rPr lang="ru-RU" dirty="0" smtClean="0"/>
              <a:t>Ольга</a:t>
            </a:r>
          </a:p>
          <a:p>
            <a:r>
              <a:rPr lang="ru-RU" dirty="0" smtClean="0"/>
              <a:t>Мария</a:t>
            </a:r>
          </a:p>
          <a:p>
            <a:r>
              <a:rPr lang="ru-RU" dirty="0" err="1" smtClean="0"/>
              <a:t>Агаша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Какое имя носит изображенная на портрете?</a:t>
            </a:r>
            <a:endParaRPr lang="ru-RU" sz="2400" dirty="0"/>
          </a:p>
        </p:txBody>
      </p:sp>
      <p:pic>
        <p:nvPicPr>
          <p:cNvPr id="2050" name="Picture 2" descr="C:\Users\Наташа\Desktop\през\пуш-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31224" t="18309" r="25447" b="42231"/>
          <a:stretch>
            <a:fillRect/>
          </a:stretch>
        </p:blipFill>
        <p:spPr bwMode="auto">
          <a:xfrm>
            <a:off x="428596" y="2357430"/>
            <a:ext cx="3214710" cy="421484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Наталья</a:t>
            </a:r>
          </a:p>
          <a:p>
            <a:r>
              <a:rPr lang="ru-RU" dirty="0" smtClean="0"/>
              <a:t>Ольга</a:t>
            </a:r>
          </a:p>
          <a:p>
            <a:r>
              <a:rPr lang="ru-RU" dirty="0" smtClean="0"/>
              <a:t>Мария</a:t>
            </a:r>
          </a:p>
          <a:p>
            <a:r>
              <a:rPr lang="ru-RU" dirty="0" err="1" smtClean="0"/>
              <a:t>Агаша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История имен. </a:t>
            </a:r>
            <a:r>
              <a:rPr lang="en-US" sz="2400" u="sng" dirty="0" smtClean="0">
                <a:hlinkClick r:id="rId3"/>
              </a:rPr>
              <a:t>http</a:t>
            </a:r>
            <a:r>
              <a:rPr lang="ru-RU" sz="2400" u="sng" dirty="0" smtClean="0">
                <a:hlinkClick r:id="rId3"/>
              </a:rPr>
              <a:t>://</a:t>
            </a:r>
            <a:r>
              <a:rPr lang="en-US" sz="2400" u="sng" dirty="0" err="1" smtClean="0">
                <a:hlinkClick r:id="rId3"/>
              </a:rPr>
              <a:t>pravsk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err="1" smtClean="0">
                <a:hlinkClick r:id="rId3"/>
              </a:rPr>
              <a:t>narod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err="1" smtClean="0">
                <a:hlinkClick r:id="rId3"/>
              </a:rPr>
              <a:t>ru</a:t>
            </a: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Крещение и имя. </a:t>
            </a:r>
            <a:r>
              <a:rPr lang="en-US" sz="2400" u="sng" dirty="0" smtClean="0">
                <a:hlinkClick r:id="rId4"/>
              </a:rPr>
              <a:t>http</a:t>
            </a:r>
            <a:r>
              <a:rPr lang="ru-RU" sz="2400" u="sng" dirty="0" smtClean="0">
                <a:hlinkClick r:id="rId4"/>
              </a:rPr>
              <a:t>://</a:t>
            </a:r>
            <a:r>
              <a:rPr lang="ru-RU" sz="2400" u="sng" dirty="0" err="1" smtClean="0">
                <a:hlinkClick r:id="rId4"/>
              </a:rPr>
              <a:t>www.babilib.by.ru</a:t>
            </a:r>
            <a:r>
              <a:rPr lang="ru-RU" sz="2400" dirty="0" smtClean="0"/>
              <a:t> </a:t>
            </a:r>
          </a:p>
          <a:p>
            <a:pPr algn="ctr">
              <a:buNone/>
            </a:pPr>
            <a:r>
              <a:rPr lang="ru-RU" sz="2400" dirty="0" smtClean="0"/>
              <a:t>Самые распространенные имена. </a:t>
            </a:r>
            <a:r>
              <a:rPr lang="en-US" sz="2400" u="sng" dirty="0" smtClean="0">
                <a:hlinkClick r:id="rId5"/>
              </a:rPr>
              <a:t>http</a:t>
            </a:r>
            <a:r>
              <a:rPr lang="ru-RU" sz="2400" u="sng" dirty="0" smtClean="0">
                <a:hlinkClick r:id="rId5"/>
              </a:rPr>
              <a:t>://</a:t>
            </a:r>
            <a:r>
              <a:rPr lang="en-US" sz="2400" u="sng" dirty="0" smtClean="0">
                <a:hlinkClick r:id="rId5"/>
              </a:rPr>
              <a:t>www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err="1" smtClean="0">
                <a:hlinkClick r:id="rId5"/>
              </a:rPr>
              <a:t>babylog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err="1" smtClean="0">
                <a:hlinkClick r:id="rId5"/>
              </a:rPr>
              <a:t>ru</a:t>
            </a:r>
            <a:r>
              <a:rPr lang="ru-RU" sz="2400" dirty="0" smtClean="0"/>
              <a:t> </a:t>
            </a:r>
          </a:p>
          <a:p>
            <a:pPr algn="ctr">
              <a:buNone/>
            </a:pPr>
            <a:r>
              <a:rPr lang="ru-RU" sz="2400" dirty="0" smtClean="0"/>
              <a:t>Соколова Ю.А. Учебный проект и возможность его реализации на уроках русского языка // РЯШ. – 2008. - №6.</a:t>
            </a:r>
          </a:p>
          <a:p>
            <a:pPr algn="ctr">
              <a:buNone/>
            </a:pPr>
            <a:r>
              <a:rPr lang="ru-RU" sz="2400" dirty="0" smtClean="0"/>
              <a:t>Суперанская А.В. Современный словарь личных имен. Сравнение. Происхождение. Написание. – М.: Айрис  – пресс, 2005.</a:t>
            </a:r>
          </a:p>
          <a:p>
            <a:pPr algn="ctr"/>
            <a:endParaRPr lang="ru-RU" sz="11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Страница 1</a:t>
            </a:r>
            <a:br>
              <a:rPr lang="ru-RU" sz="2400" dirty="0" smtClean="0"/>
            </a:br>
            <a:r>
              <a:rPr lang="ru-RU" sz="2400" dirty="0" smtClean="0"/>
              <a:t>Научная</a:t>
            </a:r>
            <a:endParaRPr lang="ru-RU" sz="2400" dirty="0"/>
          </a:p>
        </p:txBody>
      </p:sp>
      <p:pic>
        <p:nvPicPr>
          <p:cNvPr id="2050" name="Picture 2" descr="F:\през\Изображени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8511" t="17362" r="10638" b="13188"/>
          <a:stretch>
            <a:fillRect/>
          </a:stretch>
        </p:blipFill>
        <p:spPr bwMode="auto">
          <a:xfrm>
            <a:off x="500034" y="3000372"/>
            <a:ext cx="2714644" cy="314327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00430" y="2249424"/>
            <a:ext cx="5186370" cy="4525963"/>
          </a:xfrm>
        </p:spPr>
        <p:txBody>
          <a:bodyPr/>
          <a:lstStyle/>
          <a:p>
            <a:r>
              <a:rPr lang="ru-RU" sz="2400" dirty="0" smtClean="0"/>
              <a:t>Суперанская А.В. </a:t>
            </a:r>
            <a:r>
              <a:rPr lang="ru-RU" b="1" dirty="0" smtClean="0"/>
              <a:t>«Современный словарь личных </a:t>
            </a:r>
            <a:r>
              <a:rPr lang="ru-RU" b="1" dirty="0" err="1" smtClean="0"/>
              <a:t>имен:Сравнение.Происхождене.Написание</a:t>
            </a:r>
            <a:r>
              <a:rPr lang="ru-RU" b="1" dirty="0" smtClean="0"/>
              <a:t>»</a:t>
            </a:r>
          </a:p>
          <a:p>
            <a:r>
              <a:rPr lang="ru-RU" dirty="0" smtClean="0"/>
              <a:t>В нем более 4000 имен.</a:t>
            </a:r>
          </a:p>
          <a:p>
            <a:r>
              <a:rPr lang="ru-RU" dirty="0" smtClean="0"/>
              <a:t>Для широкого круга читателей.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Страница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такое имя?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r>
              <a:rPr lang="ru-RU" dirty="0" smtClean="0"/>
              <a:t>ИМЯ – слово, живущее в языке по его законам.</a:t>
            </a:r>
          </a:p>
          <a:p>
            <a:r>
              <a:rPr lang="ru-RU" dirty="0" smtClean="0"/>
              <a:t>ИМЯ своим звучанием обозначает именуемого человека.</a:t>
            </a:r>
          </a:p>
          <a:p>
            <a:r>
              <a:rPr lang="ru-RU" dirty="0" smtClean="0"/>
              <a:t>ИМЯ потеряло свое историческое значение.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Страница 3</a:t>
            </a:r>
            <a:br>
              <a:rPr lang="ru-RU" sz="2800" dirty="0" smtClean="0"/>
            </a:br>
            <a:r>
              <a:rPr lang="ru-RU" sz="3600" dirty="0" smtClean="0"/>
              <a:t>Изменение имен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645602"/>
          </a:xfrm>
        </p:spPr>
        <p:txBody>
          <a:bodyPr/>
          <a:lstStyle/>
          <a:p>
            <a:r>
              <a:rPr lang="ru-RU" dirty="0" smtClean="0"/>
              <a:t>Имена связаны с мировыми религиями: христианством, исламом.</a:t>
            </a:r>
          </a:p>
          <a:p>
            <a:r>
              <a:rPr lang="ru-RU" dirty="0" smtClean="0"/>
              <a:t>Атеизм влияет на выбор имени.</a:t>
            </a:r>
          </a:p>
          <a:p>
            <a:r>
              <a:rPr lang="ru-RU" dirty="0" smtClean="0"/>
              <a:t> Формы русских  имен обусловлены влиянием  греческого языка и латинского.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0004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Страница 4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Береги имя</a:t>
            </a:r>
            <a:br>
              <a:rPr lang="ru-RU" dirty="0" smtClean="0"/>
            </a:br>
            <a:r>
              <a:rPr lang="ru-RU" sz="2400" dirty="0" smtClean="0"/>
              <a:t>(советы по выбору имени)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Гармоничное  сочетание  фамилии, имени, отчества.</a:t>
            </a:r>
          </a:p>
          <a:p>
            <a:r>
              <a:rPr lang="ru-RU" dirty="0" smtClean="0"/>
              <a:t>Приличное звучание инициалов.</a:t>
            </a:r>
          </a:p>
          <a:p>
            <a:r>
              <a:rPr lang="ru-RU" dirty="0" smtClean="0"/>
              <a:t>При выборе имени учитывайте время рождения ребенка.</a:t>
            </a:r>
          </a:p>
          <a:p>
            <a:r>
              <a:rPr lang="ru-RU" dirty="0" smtClean="0"/>
              <a:t>Нелепые имена-неологизмы не всегда звучат хорошо.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Страница 5</a:t>
            </a:r>
            <a:br>
              <a:rPr lang="ru-RU" sz="2400" dirty="0" smtClean="0"/>
            </a:br>
            <a:r>
              <a:rPr lang="ru-RU" sz="3200" dirty="0" smtClean="0"/>
              <a:t>Исследовательская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44000"/>
            <a:r>
              <a:rPr lang="ru-RU" dirty="0" smtClean="0"/>
              <a:t>Популярность имен не зависит от места жительства человека.</a:t>
            </a:r>
          </a:p>
          <a:p>
            <a:pPr indent="-144000"/>
            <a:r>
              <a:rPr lang="ru-RU" dirty="0" smtClean="0"/>
              <a:t>Самые распространенные имена в столице-</a:t>
            </a:r>
          </a:p>
          <a:p>
            <a:pPr indent="-144000">
              <a:buNone/>
            </a:pPr>
            <a:r>
              <a:rPr lang="ru-RU" dirty="0" smtClean="0"/>
              <a:t>   </a:t>
            </a:r>
            <a:r>
              <a:rPr lang="ru-RU" b="1" dirty="0" smtClean="0"/>
              <a:t> Александр </a:t>
            </a:r>
            <a:r>
              <a:rPr lang="ru-RU" dirty="0" smtClean="0"/>
              <a:t>и </a:t>
            </a:r>
            <a:r>
              <a:rPr lang="ru-RU" b="1" dirty="0" smtClean="0"/>
              <a:t>Елена</a:t>
            </a:r>
            <a:r>
              <a:rPr lang="ru-RU" dirty="0" smtClean="0"/>
              <a:t>.</a:t>
            </a:r>
          </a:p>
          <a:p>
            <a:pPr indent="-144000">
              <a:buNone/>
            </a:pPr>
            <a:r>
              <a:rPr lang="ru-RU" dirty="0"/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</a:t>
            </a:r>
            <a:r>
              <a:rPr lang="ru-RU" dirty="0" smtClean="0"/>
              <a:t> В </a:t>
            </a:r>
            <a:r>
              <a:rPr lang="ru-RU" dirty="0" err="1" smtClean="0"/>
              <a:t>Любачанской</a:t>
            </a:r>
            <a:r>
              <a:rPr lang="ru-RU" dirty="0" smtClean="0"/>
              <a:t> СОШ – </a:t>
            </a:r>
            <a:r>
              <a:rPr lang="ru-RU" b="1" dirty="0" smtClean="0"/>
              <a:t>Александр</a:t>
            </a:r>
            <a:r>
              <a:rPr lang="ru-RU" dirty="0" smtClean="0"/>
              <a:t> и </a:t>
            </a:r>
            <a:r>
              <a:rPr lang="ru-RU" b="1" dirty="0" smtClean="0"/>
              <a:t>Екатерина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Страница 6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3600" dirty="0" smtClean="0"/>
              <a:t>Имя и крещение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Крещение</a:t>
            </a:r>
            <a:r>
              <a:rPr lang="ru-RU" dirty="0" smtClean="0"/>
              <a:t> – ритуал наречения именем.</a:t>
            </a:r>
          </a:p>
          <a:p>
            <a:r>
              <a:rPr lang="ru-RU" b="1" dirty="0" smtClean="0"/>
              <a:t>Небесный заступник </a:t>
            </a:r>
            <a:r>
              <a:rPr lang="ru-RU" dirty="0" smtClean="0"/>
              <a:t>– святой покровитель, проситель милости у Бога для своих подопечных.</a:t>
            </a:r>
          </a:p>
          <a:p>
            <a:r>
              <a:rPr lang="ru-RU" b="1" dirty="0" smtClean="0"/>
              <a:t>Ангел-хранитель</a:t>
            </a:r>
            <a:r>
              <a:rPr lang="ru-RU" dirty="0" smtClean="0"/>
              <a:t> при жизни учит человека пониманию Добра и Зла.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Заключение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в имени тебе моём?..</a:t>
            </a:r>
          </a:p>
          <a:p>
            <a:pPr>
              <a:buNone/>
            </a:pPr>
            <a:r>
              <a:rPr lang="ru-RU" dirty="0" smtClean="0"/>
              <a:t>Но в дни печали, в тишине</a:t>
            </a:r>
          </a:p>
          <a:p>
            <a:pPr>
              <a:buNone/>
            </a:pPr>
            <a:r>
              <a:rPr lang="ru-RU" dirty="0" smtClean="0"/>
              <a:t>Произнеси его тоскуя;</a:t>
            </a:r>
          </a:p>
          <a:p>
            <a:pPr>
              <a:buNone/>
            </a:pPr>
            <a:r>
              <a:rPr lang="ru-RU" dirty="0" smtClean="0"/>
              <a:t>Скажи, есть память обо мне,</a:t>
            </a:r>
          </a:p>
          <a:p>
            <a:pPr>
              <a:buNone/>
            </a:pPr>
            <a:r>
              <a:rPr lang="ru-RU" dirty="0" smtClean="0"/>
              <a:t>Есть в мире сердце, где живу я…</a:t>
            </a:r>
          </a:p>
          <a:p>
            <a:pPr algn="r">
              <a:buNone/>
            </a:pPr>
            <a:r>
              <a:rPr lang="ru-RU" sz="2800" i="1" dirty="0" smtClean="0"/>
              <a:t>А.С.Пушкин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Как зовут героиню портрета Левицкого?</a:t>
            </a:r>
            <a:endParaRPr lang="ru-RU" sz="2400" dirty="0"/>
          </a:p>
        </p:txBody>
      </p:sp>
      <p:pic>
        <p:nvPicPr>
          <p:cNvPr id="1026" name="Picture 2" descr="C:\Users\Наташа\Desktop\през\агаш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32496" t="21203" r="24175" b="38442"/>
          <a:stretch>
            <a:fillRect/>
          </a:stretch>
        </p:blipFill>
        <p:spPr bwMode="auto">
          <a:xfrm>
            <a:off x="571472" y="2143116"/>
            <a:ext cx="3214711" cy="421484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• Наталья</a:t>
            </a:r>
          </a:p>
          <a:p>
            <a:pPr>
              <a:buNone/>
            </a:pPr>
            <a:r>
              <a:rPr lang="ru-RU" dirty="0" smtClean="0"/>
              <a:t>• Ольга</a:t>
            </a:r>
          </a:p>
          <a:p>
            <a:pPr>
              <a:buNone/>
            </a:pPr>
            <a:r>
              <a:rPr lang="ru-RU" dirty="0" smtClean="0"/>
              <a:t>• Мария</a:t>
            </a:r>
          </a:p>
          <a:p>
            <a:pPr>
              <a:buNone/>
            </a:pPr>
            <a:r>
              <a:rPr lang="ru-RU" dirty="0" smtClean="0"/>
              <a:t>•</a:t>
            </a:r>
            <a:r>
              <a:rPr lang="ru-RU" dirty="0" err="1" smtClean="0"/>
              <a:t>Агаша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117</TotalTime>
  <Words>544</Words>
  <Application>Microsoft Office PowerPoint</Application>
  <PresentationFormat>Экран (4:3)</PresentationFormat>
  <Paragraphs>84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«Что в имени тебе моем?»</vt:lpstr>
      <vt:lpstr>Страница 1 Научная</vt:lpstr>
      <vt:lpstr>Страница 2 Что такое имя?</vt:lpstr>
      <vt:lpstr>Страница 3 Изменение имен</vt:lpstr>
      <vt:lpstr>Страница 4  Береги имя (советы по выбору имени) </vt:lpstr>
      <vt:lpstr>Страница 5 Исследовательская</vt:lpstr>
      <vt:lpstr>Страница 6 Имя и крещение</vt:lpstr>
      <vt:lpstr>Заключение</vt:lpstr>
      <vt:lpstr>Как зовут героиню портрета Левицкого?</vt:lpstr>
      <vt:lpstr>Как зовут героиню портрета В.Серова?</vt:lpstr>
      <vt:lpstr>Какое имя носит изображенная на портрете?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в имени тебе моем?»</dc:title>
  <dc:creator>Наташа</dc:creator>
  <cp:lastModifiedBy>User</cp:lastModifiedBy>
  <cp:revision>15</cp:revision>
  <dcterms:created xsi:type="dcterms:W3CDTF">2011-02-13T16:41:59Z</dcterms:created>
  <dcterms:modified xsi:type="dcterms:W3CDTF">2013-08-26T11:34:03Z</dcterms:modified>
</cp:coreProperties>
</file>