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1" r:id="rId6"/>
    <p:sldId id="258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42" d="100"/>
          <a:sy n="42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AE8EFA-D83E-467C-9976-5D58D9EDD2FA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44664E-272E-45B8-98A4-A2D0CED0B21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285992"/>
            <a:ext cx="8643998" cy="247015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История </a:t>
            </a:r>
            <a:r>
              <a:rPr lang="ru-RU" sz="6000" dirty="0">
                <a:solidFill>
                  <a:srgbClr val="FFFF00"/>
                </a:solidFill>
              </a:rPr>
              <a:t>е</a:t>
            </a:r>
            <a:r>
              <a:rPr lang="ru-RU" sz="6000" dirty="0" smtClean="0">
                <a:solidFill>
                  <a:srgbClr val="FFFF00"/>
                </a:solidFill>
              </a:rPr>
              <a:t>вреев Поволжья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166" y="571480"/>
            <a:ext cx="6400800" cy="1752600"/>
          </a:xfrm>
        </p:spPr>
        <p:txBody>
          <a:bodyPr>
            <a:normAutofit/>
          </a:bodyPr>
          <a:lstStyle/>
          <a:p>
            <a:endParaRPr lang="ru-RU" sz="4400" i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презентация\Новая папка\Гринберг Александр Абрамович 189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презентация\Новая папка\вайнште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презентация\Новая папка\шолом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презентация\small_Text_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презентация\small_Text_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презентация\ca93f9592986e9073a688663b9f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14338"/>
            <a:ext cx="9143999" cy="7072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500042"/>
            <a:ext cx="6715172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6 384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 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презентация\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презентация\hardangerbuna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14340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резентация\Новая папка\1212416818_xakep.lv_-0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презентация\Новая папка\parovo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езентация\939c3c3d8c169bbc4ae21f784e8bb54c,21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презентация\choral_sy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1978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презентация\164439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презентация\Новая папка\шеф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</TotalTime>
  <Words>6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История евреев Поволжья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</cp:revision>
  <dcterms:created xsi:type="dcterms:W3CDTF">2011-10-27T04:01:39Z</dcterms:created>
  <dcterms:modified xsi:type="dcterms:W3CDTF">2012-03-29T05:20:11Z</dcterms:modified>
</cp:coreProperties>
</file>