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7" r:id="rId2"/>
    <p:sldId id="284" r:id="rId3"/>
    <p:sldId id="258" r:id="rId4"/>
    <p:sldId id="259" r:id="rId5"/>
    <p:sldId id="260" r:id="rId6"/>
    <p:sldId id="285" r:id="rId7"/>
    <p:sldId id="261" r:id="rId8"/>
    <p:sldId id="262" r:id="rId9"/>
    <p:sldId id="265" r:id="rId10"/>
    <p:sldId id="269" r:id="rId11"/>
    <p:sldId id="268" r:id="rId12"/>
    <p:sldId id="271" r:id="rId13"/>
    <p:sldId id="273" r:id="rId14"/>
    <p:sldId id="274" r:id="rId15"/>
    <p:sldId id="275" r:id="rId16"/>
    <p:sldId id="277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60203D"/>
    <a:srgbClr val="5D23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74F22B-962E-4301-9722-3A3F557F5D0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D536E4-D75A-4752-AF7F-FF2E644A86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72;&#1081;&#1090;\best_school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_06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4706026"/>
            <a:ext cx="3214678" cy="2151974"/>
          </a:xfrm>
          <a:prstGeom prst="rect">
            <a:avLst/>
          </a:prstGeom>
        </p:spPr>
      </p:pic>
      <p:pic>
        <p:nvPicPr>
          <p:cNvPr id="17" name="Рисунок 16" descr="IMG_10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4714859"/>
            <a:ext cx="3071834" cy="2143141"/>
          </a:xfrm>
          <a:prstGeom prst="rect">
            <a:avLst/>
          </a:prstGeom>
        </p:spPr>
      </p:pic>
      <p:pic>
        <p:nvPicPr>
          <p:cNvPr id="16" name="Рисунок 15" descr="IMG_10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2198" y="2428868"/>
            <a:ext cx="3071802" cy="2303852"/>
          </a:xfrm>
          <a:prstGeom prst="rect">
            <a:avLst/>
          </a:prstGeom>
        </p:spPr>
      </p:pic>
      <p:pic>
        <p:nvPicPr>
          <p:cNvPr id="18" name="Рисунок 17" descr="IMG_116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00562" y="0"/>
            <a:ext cx="3214710" cy="2411033"/>
          </a:xfrm>
          <a:prstGeom prst="rect">
            <a:avLst/>
          </a:prstGeom>
        </p:spPr>
      </p:pic>
      <p:pic>
        <p:nvPicPr>
          <p:cNvPr id="11" name="Рисунок 10" descr="виды- Чехов-2 (21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28666" y="0"/>
            <a:ext cx="3643302" cy="2428868"/>
          </a:xfrm>
          <a:prstGeom prst="rect">
            <a:avLst/>
          </a:prstGeom>
        </p:spPr>
      </p:pic>
      <p:pic>
        <p:nvPicPr>
          <p:cNvPr id="14" name="Рисунок 13" descr="IMG_547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2405076"/>
            <a:ext cx="3571868" cy="238124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ШКОЛЬНЫЙ КАЛЕНДАРЬ</a:t>
            </a:r>
            <a:endParaRPr lang="ru-RU" sz="9600" b="1" dirty="0"/>
          </a:p>
        </p:txBody>
      </p:sp>
      <p:pic>
        <p:nvPicPr>
          <p:cNvPr id="10" name="best_schoo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screen"/>
          <a:stretch>
            <a:fillRect/>
          </a:stretch>
        </p:blipFill>
        <p:spPr>
          <a:xfrm>
            <a:off x="928662" y="0"/>
            <a:ext cx="108000" cy="10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Концерт ко Дню Матери</a:t>
            </a:r>
            <a:endParaRPr lang="ru-RU" sz="5400" b="1" i="1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IMG_45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00174"/>
            <a:ext cx="3428992" cy="2285995"/>
          </a:xfrm>
          <a:prstGeom prst="rect">
            <a:avLst/>
          </a:prstGeom>
        </p:spPr>
      </p:pic>
      <p:pic>
        <p:nvPicPr>
          <p:cNvPr id="5" name="Рисунок 4" descr="IMG_45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4286253"/>
            <a:ext cx="3857620" cy="2571747"/>
          </a:xfrm>
          <a:prstGeom prst="rect">
            <a:avLst/>
          </a:prstGeom>
        </p:spPr>
      </p:pic>
      <p:pic>
        <p:nvPicPr>
          <p:cNvPr id="7" name="Рисунок 6" descr="IMG_45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524380"/>
            <a:ext cx="3500430" cy="2333620"/>
          </a:xfrm>
          <a:prstGeom prst="rect">
            <a:avLst/>
          </a:prstGeom>
        </p:spPr>
      </p:pic>
      <p:pic>
        <p:nvPicPr>
          <p:cNvPr id="8" name="Рисунок 7" descr="IMG_45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1428736"/>
            <a:ext cx="3857620" cy="2571747"/>
          </a:xfrm>
          <a:prstGeom prst="rect">
            <a:avLst/>
          </a:prstGeom>
        </p:spPr>
      </p:pic>
      <p:pic>
        <p:nvPicPr>
          <p:cNvPr id="9" name="Рисунок 8" descr="IMG_459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200000">
            <a:off x="2476491" y="2666989"/>
            <a:ext cx="4000496" cy="2666997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Декабрь – месячник досуга  </a:t>
            </a:r>
            <a:b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«Новый  год  шагает  по  планете»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2143116"/>
            <a:ext cx="5357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  новогодних сказок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857628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  новогодних клипов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429264"/>
            <a:ext cx="398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Новогодний КВН</a:t>
            </a:r>
          </a:p>
        </p:txBody>
      </p:sp>
      <p:pic>
        <p:nvPicPr>
          <p:cNvPr id="8" name="Рисунок 7" descr="SL2700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000240"/>
            <a:ext cx="2500298" cy="1875224"/>
          </a:xfrm>
          <a:prstGeom prst="rect">
            <a:avLst/>
          </a:prstGeom>
        </p:spPr>
      </p:pic>
      <p:pic>
        <p:nvPicPr>
          <p:cNvPr id="9" name="Рисунок 8" descr="SL2701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5074" y="1857364"/>
            <a:ext cx="2928926" cy="2196695"/>
          </a:xfrm>
          <a:prstGeom prst="rect">
            <a:avLst/>
          </a:prstGeom>
        </p:spPr>
      </p:pic>
      <p:pic>
        <p:nvPicPr>
          <p:cNvPr id="10" name="Рисунок 9" descr="SL2701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3357562"/>
            <a:ext cx="2643174" cy="1982381"/>
          </a:xfrm>
          <a:prstGeom prst="rect">
            <a:avLst/>
          </a:prstGeom>
        </p:spPr>
      </p:pic>
      <p:pic>
        <p:nvPicPr>
          <p:cNvPr id="11" name="Рисунок 10" descr="SL2701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0694" y="3214686"/>
            <a:ext cx="2952739" cy="2214554"/>
          </a:xfrm>
          <a:prstGeom prst="rect">
            <a:avLst/>
          </a:prstGeom>
        </p:spPr>
      </p:pic>
      <p:pic>
        <p:nvPicPr>
          <p:cNvPr id="12" name="Рисунок 11" descr="SL27010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00364" y="4572008"/>
            <a:ext cx="3047990" cy="2285992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/>
      <p:bldP spid="1026" grpId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b="1" dirty="0" smtClean="0">
                <a:solidFill>
                  <a:srgbClr val="33CC3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Февраль – Месячник  </a:t>
            </a:r>
            <a:br>
              <a:rPr lang="ru-RU" sz="3600" b="1" dirty="0" smtClean="0">
                <a:solidFill>
                  <a:srgbClr val="33CC3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 err="1" smtClean="0">
                <a:solidFill>
                  <a:srgbClr val="33CC3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гражданско</a:t>
            </a:r>
            <a:r>
              <a:rPr lang="ru-RU" sz="3600" b="1" dirty="0" smtClean="0">
                <a:solidFill>
                  <a:srgbClr val="33CC3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- патриотического воспитания  «Растим патриота»</a:t>
            </a:r>
            <a:endParaRPr lang="ru-RU" sz="3600" b="1" dirty="0">
              <a:solidFill>
                <a:srgbClr val="33CC3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42900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Выставка рисунков «Служу России»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SL2703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4500570"/>
            <a:ext cx="3571868" cy="2678901"/>
          </a:xfrm>
          <a:prstGeom prst="rect">
            <a:avLst/>
          </a:prstGeom>
        </p:spPr>
      </p:pic>
      <p:pic>
        <p:nvPicPr>
          <p:cNvPr id="6" name="Рисунок 5" descr="SL2703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452435" y="2738426"/>
            <a:ext cx="3619481" cy="2714611"/>
          </a:xfrm>
          <a:prstGeom prst="rect">
            <a:avLst/>
          </a:prstGeom>
        </p:spPr>
      </p:pic>
      <p:pic>
        <p:nvPicPr>
          <p:cNvPr id="7" name="Рисунок 6" descr="SL2704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86050" y="2000240"/>
            <a:ext cx="3571900" cy="2678924"/>
          </a:xfrm>
          <a:prstGeom prst="rect">
            <a:avLst/>
          </a:prstGeom>
        </p:spPr>
      </p:pic>
      <p:pic>
        <p:nvPicPr>
          <p:cNvPr id="8" name="Рисунок 7" descr="SL2704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5911813" y="2840020"/>
            <a:ext cx="3693928" cy="2770447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</a:rPr>
              <a:t>Концерт к 8 марта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Изображение 2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71934" y="4658203"/>
            <a:ext cx="3286116" cy="2199797"/>
          </a:xfrm>
          <a:prstGeom prst="rect">
            <a:avLst/>
          </a:prstGeom>
        </p:spPr>
      </p:pic>
      <p:pic>
        <p:nvPicPr>
          <p:cNvPr id="5" name="Рисунок 4" descr="Изображение 2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57298"/>
            <a:ext cx="3286116" cy="2199797"/>
          </a:xfrm>
          <a:prstGeom prst="rect">
            <a:avLst/>
          </a:prstGeom>
        </p:spPr>
      </p:pic>
      <p:pic>
        <p:nvPicPr>
          <p:cNvPr id="6" name="Рисунок 5" descr="Изображение 2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5833021" y="1810791"/>
            <a:ext cx="3608029" cy="2415292"/>
          </a:xfrm>
          <a:prstGeom prst="rect">
            <a:avLst/>
          </a:prstGeom>
        </p:spPr>
      </p:pic>
      <p:pic>
        <p:nvPicPr>
          <p:cNvPr id="7" name="Рисунок 6" descr="Изображение 3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71604" y="3229704"/>
            <a:ext cx="2428860" cy="3628296"/>
          </a:xfrm>
          <a:prstGeom prst="rect">
            <a:avLst/>
          </a:prstGeom>
        </p:spPr>
      </p:pic>
      <p:pic>
        <p:nvPicPr>
          <p:cNvPr id="8" name="Рисунок 7" descr="Изображение 37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868" y="1285860"/>
            <a:ext cx="2343269" cy="3500438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Выставка поздравительных плакатов и открыток для девочек с Международным Женским Днем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SL2704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428868"/>
            <a:ext cx="2500312" cy="3333749"/>
          </a:xfrm>
          <a:prstGeom prst="rect">
            <a:avLst/>
          </a:prstGeom>
        </p:spPr>
      </p:pic>
      <p:pic>
        <p:nvPicPr>
          <p:cNvPr id="4" name="Рисунок 3" descr="SL2704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5108" y="3619478"/>
            <a:ext cx="2428892" cy="3238522"/>
          </a:xfrm>
          <a:prstGeom prst="rect">
            <a:avLst/>
          </a:prstGeom>
        </p:spPr>
      </p:pic>
      <p:pic>
        <p:nvPicPr>
          <p:cNvPr id="5" name="Рисунок 4" descr="SL2704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3000372"/>
            <a:ext cx="4714876" cy="3536157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Март – месячник  детского творчества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«Мир твоих увлечений»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Фестиваль детского творчества «Мир твои увлечений» посвященный Дню Рождения школы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63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285992"/>
            <a:ext cx="3786182" cy="2524121"/>
          </a:xfrm>
          <a:prstGeom prst="rect">
            <a:avLst/>
          </a:prstGeom>
        </p:spPr>
      </p:pic>
      <p:pic>
        <p:nvPicPr>
          <p:cNvPr id="6" name="Рисунок 5" descr="IMG_63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7884" y="4667256"/>
            <a:ext cx="3286116" cy="2190744"/>
          </a:xfrm>
          <a:prstGeom prst="rect">
            <a:avLst/>
          </a:prstGeom>
        </p:spPr>
      </p:pic>
      <p:pic>
        <p:nvPicPr>
          <p:cNvPr id="10" name="Рисунок 9" descr="_MG_65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381505"/>
            <a:ext cx="3714744" cy="2476496"/>
          </a:xfrm>
          <a:prstGeom prst="rect">
            <a:avLst/>
          </a:prstGeom>
        </p:spPr>
      </p:pic>
      <p:pic>
        <p:nvPicPr>
          <p:cNvPr id="9" name="Рисунок 8" descr="IMG_838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50727" y="2285992"/>
            <a:ext cx="3393273" cy="2262182"/>
          </a:xfrm>
          <a:prstGeom prst="rect">
            <a:avLst/>
          </a:prstGeom>
        </p:spPr>
      </p:pic>
      <p:pic>
        <p:nvPicPr>
          <p:cNvPr id="8" name="Рисунок 7" descr="_MG_645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6050" y="3286124"/>
            <a:ext cx="3750496" cy="250033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Май - месячник гражданско-патриотического воспитания  «Помним,  храним,  дорожим»</a:t>
            </a:r>
            <a:endParaRPr lang="ru-RU" sz="4000" b="1" i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Выставка  плакатов  и  рисунков  «Память  жива!»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00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43570" y="2571744"/>
            <a:ext cx="3286116" cy="2190744"/>
          </a:xfrm>
          <a:prstGeom prst="rect">
            <a:avLst/>
          </a:prstGeom>
        </p:spPr>
      </p:pic>
      <p:pic>
        <p:nvPicPr>
          <p:cNvPr id="6" name="Рисунок 5" descr="IMG_0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3570" y="4524380"/>
            <a:ext cx="3500430" cy="2333620"/>
          </a:xfrm>
          <a:prstGeom prst="rect">
            <a:avLst/>
          </a:prstGeom>
        </p:spPr>
      </p:pic>
      <p:pic>
        <p:nvPicPr>
          <p:cNvPr id="7" name="Рисунок 6" descr="IMG_00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571744"/>
            <a:ext cx="3500430" cy="2333620"/>
          </a:xfrm>
          <a:prstGeom prst="rect">
            <a:avLst/>
          </a:prstGeom>
        </p:spPr>
      </p:pic>
      <p:pic>
        <p:nvPicPr>
          <p:cNvPr id="10" name="Рисунок 9" descr="IMG_00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476755"/>
            <a:ext cx="3571868" cy="2381245"/>
          </a:xfrm>
          <a:prstGeom prst="rect">
            <a:avLst/>
          </a:prstGeom>
        </p:spPr>
      </p:pic>
      <p:pic>
        <p:nvPicPr>
          <p:cNvPr id="11" name="Рисунок 10" descr="IMG_005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28992" y="2714620"/>
            <a:ext cx="2500330" cy="3750495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Май - месячник гражданско-патриотического воспитания  «Помним,  храним,  дорожим»</a:t>
            </a:r>
            <a:endParaRPr lang="ru-RU" sz="4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105835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Смотр – конкурс 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строевой песни 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«Равнение на отвагу отцов»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G_01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214555"/>
            <a:ext cx="3214678" cy="2143118"/>
          </a:xfrm>
          <a:prstGeom prst="rect">
            <a:avLst/>
          </a:prstGeom>
        </p:spPr>
      </p:pic>
      <p:pic>
        <p:nvPicPr>
          <p:cNvPr id="10" name="Рисунок 9" descr="IMG_01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4572005"/>
            <a:ext cx="3428992" cy="2285995"/>
          </a:xfrm>
          <a:prstGeom prst="rect">
            <a:avLst/>
          </a:prstGeom>
        </p:spPr>
      </p:pic>
      <p:pic>
        <p:nvPicPr>
          <p:cNvPr id="11" name="Рисунок 10" descr="IMG_02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2214554"/>
            <a:ext cx="3428992" cy="2285995"/>
          </a:xfrm>
          <a:prstGeom prst="rect">
            <a:avLst/>
          </a:prstGeom>
        </p:spPr>
      </p:pic>
      <p:pic>
        <p:nvPicPr>
          <p:cNvPr id="12" name="Рисунок 11" descr="IMG_02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524380"/>
            <a:ext cx="3500430" cy="2333620"/>
          </a:xfrm>
          <a:prstGeom prst="rect">
            <a:avLst/>
          </a:prstGeom>
        </p:spPr>
      </p:pic>
      <p:pic>
        <p:nvPicPr>
          <p:cNvPr id="8" name="Рисунок 7" descr="IMG_016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3214686"/>
            <a:ext cx="3178959" cy="2119306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Май - месячник гражданско-патриотического воспитания  «Помним,  храним,  дорожим»</a:t>
            </a:r>
            <a:endParaRPr lang="ru-RU" sz="4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10583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Участие в городском митинге, посвященном Дню Победы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90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3540" y="4357694"/>
            <a:ext cx="3750459" cy="2500306"/>
          </a:xfrm>
          <a:prstGeom prst="rect">
            <a:avLst/>
          </a:prstGeom>
        </p:spPr>
      </p:pic>
      <p:pic>
        <p:nvPicPr>
          <p:cNvPr id="6" name="Рисунок 5" descr="IMG_90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500306"/>
            <a:ext cx="3857620" cy="2571747"/>
          </a:xfrm>
          <a:prstGeom prst="rect">
            <a:avLst/>
          </a:prstGeom>
        </p:spPr>
      </p:pic>
      <p:pic>
        <p:nvPicPr>
          <p:cNvPr id="7" name="Рисунок 6" descr="IMG_90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43174" y="3286124"/>
            <a:ext cx="3500430" cy="233362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Май - месячник гражданско-патриотического воспитания  «Помним,  храним,  дорожим»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876"/>
            <a:ext cx="8004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Военно-спортивная  игра  «Зарница»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49222" y="4747413"/>
            <a:ext cx="3894778" cy="2110587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2857496"/>
            <a:ext cx="2480741" cy="3307654"/>
          </a:xfrm>
          <a:prstGeom prst="rect">
            <a:avLst/>
          </a:prstGeom>
        </p:spPr>
      </p:pic>
      <p:pic>
        <p:nvPicPr>
          <p:cNvPr id="7" name="Рисунок 6" descr="сканирование00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500306"/>
            <a:ext cx="3410142" cy="2419786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СЕНТЯБРЯ – ДЕНЬ ЗНАНИЙ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IMG_29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2000240"/>
            <a:ext cx="3000398" cy="2000264"/>
          </a:xfrm>
        </p:spPr>
      </p:pic>
      <p:pic>
        <p:nvPicPr>
          <p:cNvPr id="5" name="Рисунок 4" descr="IMG_8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4357694"/>
            <a:ext cx="3071802" cy="2047868"/>
          </a:xfrm>
          <a:prstGeom prst="rect">
            <a:avLst/>
          </a:prstGeom>
        </p:spPr>
      </p:pic>
      <p:pic>
        <p:nvPicPr>
          <p:cNvPr id="6" name="Рисунок 5" descr="IMG_80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928802"/>
            <a:ext cx="3107521" cy="2071681"/>
          </a:xfrm>
          <a:prstGeom prst="rect">
            <a:avLst/>
          </a:prstGeom>
        </p:spPr>
      </p:pic>
      <p:pic>
        <p:nvPicPr>
          <p:cNvPr id="7" name="Рисунок 6" descr="IMG_30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4429132"/>
            <a:ext cx="3214710" cy="214314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Торжественная линейка, посвященная </a:t>
            </a:r>
            <a:br>
              <a:rPr lang="ru-RU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Последнему звонку</a:t>
            </a:r>
            <a:endParaRPr lang="ru-RU" sz="4800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IMG_15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43116"/>
            <a:ext cx="3214710" cy="2143140"/>
          </a:xfrm>
          <a:prstGeom prst="rect">
            <a:avLst/>
          </a:prstGeom>
        </p:spPr>
      </p:pic>
      <p:pic>
        <p:nvPicPr>
          <p:cNvPr id="4" name="Рисунок 3" descr="IMG_15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2143116"/>
            <a:ext cx="3643306" cy="2428871"/>
          </a:xfrm>
          <a:prstGeom prst="rect">
            <a:avLst/>
          </a:prstGeom>
        </p:spPr>
      </p:pic>
      <p:pic>
        <p:nvPicPr>
          <p:cNvPr id="5" name="Рисунок 4" descr="IMG_16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643446"/>
            <a:ext cx="3321831" cy="2214554"/>
          </a:xfrm>
          <a:prstGeom prst="rect">
            <a:avLst/>
          </a:prstGeom>
        </p:spPr>
      </p:pic>
      <p:pic>
        <p:nvPicPr>
          <p:cNvPr id="6" name="Рисунок 5" descr="IMG_16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0694" y="4429130"/>
            <a:ext cx="3643306" cy="2428870"/>
          </a:xfrm>
          <a:prstGeom prst="rect">
            <a:avLst/>
          </a:prstGeom>
        </p:spPr>
      </p:pic>
      <p:pic>
        <p:nvPicPr>
          <p:cNvPr id="7" name="Рисунок 6" descr="IMG_166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488" y="3286124"/>
            <a:ext cx="3286116" cy="2190744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solidFill>
                  <a:srgbClr val="00CC00"/>
                </a:solidFill>
              </a:rPr>
              <a:t>Выпускной вечер 11 классов</a:t>
            </a:r>
            <a:endParaRPr lang="ru-RU" b="1" dirty="0">
              <a:solidFill>
                <a:srgbClr val="00CC00"/>
              </a:solidFill>
            </a:endParaRPr>
          </a:p>
        </p:txBody>
      </p:sp>
      <p:pic>
        <p:nvPicPr>
          <p:cNvPr id="4" name="Рисунок 3" descr="_MG_38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71612"/>
            <a:ext cx="3929058" cy="2619372"/>
          </a:xfrm>
          <a:prstGeom prst="rect">
            <a:avLst/>
          </a:prstGeom>
        </p:spPr>
      </p:pic>
      <p:pic>
        <p:nvPicPr>
          <p:cNvPr id="5" name="Рисунок 4" descr="_MG_39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4286255"/>
            <a:ext cx="3857620" cy="2571746"/>
          </a:xfrm>
          <a:prstGeom prst="rect">
            <a:avLst/>
          </a:prstGeom>
        </p:spPr>
      </p:pic>
      <p:pic>
        <p:nvPicPr>
          <p:cNvPr id="6" name="Рисунок 5" descr="_MG_40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238628"/>
            <a:ext cx="3929058" cy="2619372"/>
          </a:xfrm>
          <a:prstGeom prst="rect">
            <a:avLst/>
          </a:prstGeom>
        </p:spPr>
      </p:pic>
      <p:pic>
        <p:nvPicPr>
          <p:cNvPr id="7" name="Рисунок 6" descr="_MG_40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57818" y="1571612"/>
            <a:ext cx="3786182" cy="2524121"/>
          </a:xfrm>
          <a:prstGeom prst="rect">
            <a:avLst/>
          </a:prstGeom>
        </p:spPr>
      </p:pic>
      <p:pic>
        <p:nvPicPr>
          <p:cNvPr id="8" name="Рисунок 7" descr="_MG_401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200000">
            <a:off x="2726525" y="2774147"/>
            <a:ext cx="3786182" cy="2524121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27560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  - месячник по профилактике ДДТТ «Зеленый огонек»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13506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Ежегодно школьный отряд ЮИД «Зеленый огонек» принимает участие в районном смотре-конкурсе «Безопасное колесо»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SL2798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71810"/>
            <a:ext cx="3357586" cy="2518190"/>
          </a:xfrm>
          <a:prstGeom prst="rect">
            <a:avLst/>
          </a:prstGeom>
        </p:spPr>
      </p:pic>
      <p:pic>
        <p:nvPicPr>
          <p:cNvPr id="5" name="Рисунок 4" descr="SL2798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43174" y="3357562"/>
            <a:ext cx="3357554" cy="2518166"/>
          </a:xfrm>
          <a:prstGeom prst="rect">
            <a:avLst/>
          </a:prstGeom>
        </p:spPr>
      </p:pic>
      <p:pic>
        <p:nvPicPr>
          <p:cNvPr id="6" name="Рисунок 5" descr="SL2798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0694" y="4125520"/>
            <a:ext cx="3643306" cy="273248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Победы отряда ЮИ</a:t>
            </a:r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</a:t>
            </a:r>
            <a:endParaRPr lang="ru-RU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2000264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2002 год –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место в районе.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2009 год –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II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место в районе и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место на этапе «ПДД»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2010 год –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III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место в районе</a:t>
            </a:r>
          </a:p>
          <a:p>
            <a:endParaRPr lang="ru-RU" dirty="0"/>
          </a:p>
        </p:txBody>
      </p:sp>
      <p:pic>
        <p:nvPicPr>
          <p:cNvPr id="5" name="Рисунок 4" descr="сканирование0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333590"/>
            <a:ext cx="2638896" cy="3524410"/>
          </a:xfrm>
          <a:prstGeom prst="rect">
            <a:avLst/>
          </a:prstGeom>
        </p:spPr>
      </p:pic>
      <p:pic>
        <p:nvPicPr>
          <p:cNvPr id="6" name="Рисунок 5" descr="сканирование0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3333764"/>
            <a:ext cx="2643578" cy="3524236"/>
          </a:xfrm>
          <a:prstGeom prst="rect">
            <a:avLst/>
          </a:prstGeom>
        </p:spPr>
      </p:pic>
      <p:pic>
        <p:nvPicPr>
          <p:cNvPr id="7" name="Рисунок 6" descr="сканирование0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00826" y="3329491"/>
            <a:ext cx="2643174" cy="3528509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571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День Учителя в школе традиционно проводится День самоуправления и концерт для учителей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3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00760" y="4762507"/>
            <a:ext cx="3143240" cy="2095493"/>
          </a:xfrm>
          <a:prstGeom prst="rect">
            <a:avLst/>
          </a:prstGeom>
        </p:spPr>
      </p:pic>
      <p:pic>
        <p:nvPicPr>
          <p:cNvPr id="7" name="Рисунок 6" descr="IMG_22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786319"/>
            <a:ext cx="3107521" cy="2071681"/>
          </a:xfrm>
          <a:prstGeom prst="rect">
            <a:avLst/>
          </a:prstGeom>
        </p:spPr>
      </p:pic>
      <p:pic>
        <p:nvPicPr>
          <p:cNvPr id="8" name="Рисунок 7" descr="DSC_06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571744"/>
            <a:ext cx="3071802" cy="2056330"/>
          </a:xfrm>
          <a:prstGeom prst="rect">
            <a:avLst/>
          </a:prstGeom>
        </p:spPr>
      </p:pic>
      <p:pic>
        <p:nvPicPr>
          <p:cNvPr id="9" name="Рисунок 8" descr="Изображение 22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2500306"/>
            <a:ext cx="3143240" cy="2104152"/>
          </a:xfrm>
          <a:prstGeom prst="rect">
            <a:avLst/>
          </a:prstGeom>
        </p:spPr>
      </p:pic>
      <p:pic>
        <p:nvPicPr>
          <p:cNvPr id="11" name="Рисунок 10" descr="Изображение 37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2500306"/>
            <a:ext cx="2652636" cy="3962579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/>
              <a:t>Посвящение в пятиклассники «Будем знакомы, будем друзьями»</a:t>
            </a:r>
            <a:endParaRPr lang="ru-RU" sz="4000" b="1" dirty="0"/>
          </a:p>
        </p:txBody>
      </p:sp>
      <p:pic>
        <p:nvPicPr>
          <p:cNvPr id="6" name="Рисунок 5" descr="SL2799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86446" y="1714488"/>
            <a:ext cx="3357554" cy="2518166"/>
          </a:xfrm>
          <a:prstGeom prst="rect">
            <a:avLst/>
          </a:prstGeom>
        </p:spPr>
      </p:pic>
      <p:pic>
        <p:nvPicPr>
          <p:cNvPr id="7" name="Рисунок 6" descr="SL2799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857365"/>
            <a:ext cx="3238523" cy="2428892"/>
          </a:xfrm>
          <a:prstGeom prst="rect">
            <a:avLst/>
          </a:prstGeom>
        </p:spPr>
      </p:pic>
      <p:pic>
        <p:nvPicPr>
          <p:cNvPr id="8" name="Рисунок 7" descr="SL2799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429132"/>
            <a:ext cx="3238491" cy="2428868"/>
          </a:xfrm>
          <a:prstGeom prst="rect">
            <a:avLst/>
          </a:prstGeom>
        </p:spPr>
      </p:pic>
      <p:pic>
        <p:nvPicPr>
          <p:cNvPr id="9" name="Рисунок 8" descr="SL2799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86446" y="4339834"/>
            <a:ext cx="3357554" cy="2518166"/>
          </a:xfrm>
          <a:prstGeom prst="rect">
            <a:avLst/>
          </a:prstGeom>
        </p:spPr>
      </p:pic>
      <p:pic>
        <p:nvPicPr>
          <p:cNvPr id="4" name="Рисунок 3" descr="SL27997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6050" y="3000372"/>
            <a:ext cx="3428992" cy="2571744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i="1" dirty="0" smtClean="0">
                <a:solidFill>
                  <a:srgbClr val="00B050"/>
                </a:solidFill>
              </a:rPr>
              <a:t>Октябрь – экологический месячник «Прекрасна земля и на ней человек»</a:t>
            </a:r>
            <a:r>
              <a:rPr lang="ru-RU" sz="4400" i="1" dirty="0" smtClean="0">
                <a:solidFill>
                  <a:srgbClr val="00B050"/>
                </a:solidFill>
              </a:rPr>
              <a:t/>
            </a:r>
            <a:br>
              <a:rPr lang="ru-RU" sz="4400" i="1" dirty="0" smtClean="0">
                <a:solidFill>
                  <a:srgbClr val="00B050"/>
                </a:solidFill>
              </a:rPr>
            </a:br>
            <a:endParaRPr lang="ru-RU" sz="4400" i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143116"/>
            <a:ext cx="6744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Фотовыставка 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краски осени»</a:t>
            </a:r>
          </a:p>
        </p:txBody>
      </p:sp>
      <p:pic>
        <p:nvPicPr>
          <p:cNvPr id="5" name="Рисунок 4" descr="IMG_44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85926"/>
            <a:ext cx="4179123" cy="2786082"/>
          </a:xfrm>
          <a:prstGeom prst="rect">
            <a:avLst/>
          </a:prstGeom>
        </p:spPr>
      </p:pic>
      <p:pic>
        <p:nvPicPr>
          <p:cNvPr id="6" name="Рисунок 5" descr="IMG_44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8794" y="3000372"/>
            <a:ext cx="4286248" cy="2857499"/>
          </a:xfrm>
          <a:prstGeom prst="rect">
            <a:avLst/>
          </a:prstGeom>
        </p:spPr>
      </p:pic>
      <p:pic>
        <p:nvPicPr>
          <p:cNvPr id="8" name="Рисунок 7" descr="IMG_44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4048127"/>
            <a:ext cx="4214810" cy="2809873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Экологические плакаты и рисунки 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«Мы в ответе за нашу планету»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IMG_44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000240"/>
            <a:ext cx="3857620" cy="2571746"/>
          </a:xfrm>
          <a:prstGeom prst="rect">
            <a:avLst/>
          </a:prstGeom>
        </p:spPr>
      </p:pic>
      <p:pic>
        <p:nvPicPr>
          <p:cNvPr id="5" name="Рисунок 4" descr="IMG_44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4286253"/>
            <a:ext cx="3857620" cy="2571747"/>
          </a:xfrm>
          <a:prstGeom prst="rect">
            <a:avLst/>
          </a:prstGeom>
        </p:spPr>
      </p:pic>
      <p:pic>
        <p:nvPicPr>
          <p:cNvPr id="8" name="Рисунок 7" descr="IMG_44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7356" y="2500306"/>
            <a:ext cx="5929322" cy="3952881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5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2928934"/>
            <a:ext cx="3714744" cy="2476496"/>
          </a:xfrm>
          <a:prstGeom prst="rect">
            <a:avLst/>
          </a:prstGeom>
        </p:spPr>
      </p:pic>
      <p:pic>
        <p:nvPicPr>
          <p:cNvPr id="7" name="Рисунок 6" descr="IMG_45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4572005"/>
            <a:ext cx="3428992" cy="2285995"/>
          </a:xfrm>
          <a:prstGeom prst="rect">
            <a:avLst/>
          </a:prstGeom>
        </p:spPr>
      </p:pic>
      <p:pic>
        <p:nvPicPr>
          <p:cNvPr id="9" name="Рисунок 8" descr="IMG_446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785926"/>
            <a:ext cx="3428992" cy="2285995"/>
          </a:xfrm>
          <a:prstGeom prst="rect">
            <a:avLst/>
          </a:prstGeom>
        </p:spPr>
      </p:pic>
      <p:pic>
        <p:nvPicPr>
          <p:cNvPr id="10" name="Рисунок 9" descr="IMG_446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5008" y="1785926"/>
            <a:ext cx="3428992" cy="2285995"/>
          </a:xfrm>
          <a:prstGeom prst="rect">
            <a:avLst/>
          </a:prstGeom>
        </p:spPr>
      </p:pic>
      <p:pic>
        <p:nvPicPr>
          <p:cNvPr id="12" name="Рисунок 11" descr="IMG_448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619631"/>
            <a:ext cx="3357554" cy="22383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5852" y="357166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Интерактивная игра «Имею право»</a:t>
            </a:r>
            <a:endParaRPr lang="ru-RU" sz="44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831</TotalTime>
  <Words>239</Words>
  <Application>Microsoft Office PowerPoint</Application>
  <PresentationFormat>Экран (4:3)</PresentationFormat>
  <Paragraphs>38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ШКОЛЬНЫЙ КАЛЕНДАРЬ</vt:lpstr>
      <vt:lpstr>1 СЕНТЯБРЯ – ДЕНЬ ЗНАНИЙ </vt:lpstr>
      <vt:lpstr>Сентябрь  - месячник по профилактике ДДТТ «Зеленый огонек»</vt:lpstr>
      <vt:lpstr>Победы отряда ЮИД</vt:lpstr>
      <vt:lpstr>  В День Учителя в школе традиционно проводится День самоуправления и концерт для учителей </vt:lpstr>
      <vt:lpstr>Посвящение в пятиклассники «Будем знакомы, будем друзьями»</vt:lpstr>
      <vt:lpstr>    Октябрь – экологический месячник «Прекрасна земля и на ней человек» </vt:lpstr>
      <vt:lpstr>Экологические плакаты и рисунки  «Мы в ответе за нашу планету»</vt:lpstr>
      <vt:lpstr>Слайд 9</vt:lpstr>
      <vt:lpstr>Концерт ко Дню Матери</vt:lpstr>
      <vt:lpstr>Декабрь – месячник досуга   «Новый  год  шагает  по  планете»</vt:lpstr>
      <vt:lpstr>Февраль – Месячник   гражданско - патриотического воспитания  «Растим патриота»</vt:lpstr>
      <vt:lpstr>Концерт к 8 марта</vt:lpstr>
      <vt:lpstr>Выставка поздравительных плакатов и открыток для девочек с Международным Женским Днем</vt:lpstr>
      <vt:lpstr>Март – месячник  детского творчества   «Мир твоих увлечений»</vt:lpstr>
      <vt:lpstr>Май - месячник гражданско-патриотического воспитания  «Помним,  храним,  дорожим»</vt:lpstr>
      <vt:lpstr>Май - месячник гражданско-патриотического воспитания  «Помним,  храним,  дорожим»</vt:lpstr>
      <vt:lpstr>Май - месячник гражданско-патриотического воспитания  «Помним,  храним,  дорожим»</vt:lpstr>
      <vt:lpstr>Май - месячник гражданско-патриотического воспитания  «Помним,  храним,  дорожим»</vt:lpstr>
      <vt:lpstr>Торжественная линейка, посвященная  Последнему звонку</vt:lpstr>
      <vt:lpstr>Выпускной вечер 11 классов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ШКОЛЬНЫЙ КАЛЕНДАРЬ</dc:title>
  <dc:creator>Valued eMachines Customer</dc:creator>
  <cp:lastModifiedBy>Valued eMachines Customer</cp:lastModifiedBy>
  <cp:revision>52</cp:revision>
  <dcterms:created xsi:type="dcterms:W3CDTF">2011-03-11T11:09:38Z</dcterms:created>
  <dcterms:modified xsi:type="dcterms:W3CDTF">2011-12-04T18:17:11Z</dcterms:modified>
</cp:coreProperties>
</file>