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62" r:id="rId3"/>
    <p:sldId id="256" r:id="rId4"/>
    <p:sldId id="263" r:id="rId5"/>
    <p:sldId id="264" r:id="rId6"/>
    <p:sldId id="265" r:id="rId7"/>
    <p:sldId id="266" r:id="rId8"/>
    <p:sldId id="267" r:id="rId9"/>
    <p:sldId id="268" r:id="rId10"/>
    <p:sldId id="269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74" autoAdjust="0"/>
    <p:restoredTop sz="94650" autoAdjust="0"/>
  </p:normalViewPr>
  <p:slideViewPr>
    <p:cSldViewPr>
      <p:cViewPr varScale="1">
        <p:scale>
          <a:sx n="89" d="100"/>
          <a:sy n="89" d="100"/>
        </p:scale>
        <p:origin x="-139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0352F-36DC-4BAA-92BE-9D848A47F171}" type="datetimeFigureOut">
              <a:rPr lang="ru-RU" smtClean="0"/>
              <a:pPr/>
              <a:t>14.02.2012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76B0A-B1A1-4451-862E-CE2952114F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0352F-36DC-4BAA-92BE-9D848A47F171}" type="datetimeFigureOut">
              <a:rPr lang="ru-RU" smtClean="0"/>
              <a:pPr/>
              <a:t>14.02.2012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76B0A-B1A1-4451-862E-CE2952114F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0352F-36DC-4BAA-92BE-9D848A47F171}" type="datetimeFigureOut">
              <a:rPr lang="ru-RU" smtClean="0"/>
              <a:pPr/>
              <a:t>14.02.2012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76B0A-B1A1-4451-862E-CE2952114F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0352F-36DC-4BAA-92BE-9D848A47F171}" type="datetimeFigureOut">
              <a:rPr lang="ru-RU" smtClean="0"/>
              <a:pPr/>
              <a:t>14.02.2012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76B0A-B1A1-4451-862E-CE2952114F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0352F-36DC-4BAA-92BE-9D848A47F171}" type="datetimeFigureOut">
              <a:rPr lang="ru-RU" smtClean="0"/>
              <a:pPr/>
              <a:t>14.02.2012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76B0A-B1A1-4451-862E-CE2952114F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0352F-36DC-4BAA-92BE-9D848A47F171}" type="datetimeFigureOut">
              <a:rPr lang="ru-RU" smtClean="0"/>
              <a:pPr/>
              <a:t>14.02.2012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76B0A-B1A1-4451-862E-CE2952114F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0352F-36DC-4BAA-92BE-9D848A47F171}" type="datetimeFigureOut">
              <a:rPr lang="ru-RU" smtClean="0"/>
              <a:pPr/>
              <a:t>14.02.2012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76B0A-B1A1-4451-862E-CE2952114F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0352F-36DC-4BAA-92BE-9D848A47F171}" type="datetimeFigureOut">
              <a:rPr lang="ru-RU" smtClean="0"/>
              <a:pPr/>
              <a:t>14.02.2012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76B0A-B1A1-4451-862E-CE2952114F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0352F-36DC-4BAA-92BE-9D848A47F171}" type="datetimeFigureOut">
              <a:rPr lang="ru-RU" smtClean="0"/>
              <a:pPr/>
              <a:t>14.02.2012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76B0A-B1A1-4451-862E-CE2952114F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0352F-36DC-4BAA-92BE-9D848A47F171}" type="datetimeFigureOut">
              <a:rPr lang="ru-RU" smtClean="0"/>
              <a:pPr/>
              <a:t>14.02.2012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76B0A-B1A1-4451-862E-CE2952114F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0352F-36DC-4BAA-92BE-9D848A47F171}" type="datetimeFigureOut">
              <a:rPr lang="ru-RU" smtClean="0"/>
              <a:pPr/>
              <a:t>14.02.2012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76B0A-B1A1-4451-862E-CE2952114F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70352F-36DC-4BAA-92BE-9D848A47F171}" type="datetimeFigureOut">
              <a:rPr lang="ru-RU" smtClean="0"/>
              <a:pPr/>
              <a:t>14.02.2012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F76B0A-B1A1-4451-862E-CE2952114F8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split orient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15555" y="188640"/>
            <a:ext cx="9159555" cy="6494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 l="3906" t="6114" r="4687" b="625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 descr="sanko6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004048" y="692696"/>
            <a:ext cx="3300570" cy="5029440"/>
          </a:xfrm>
          <a:prstGeom prst="rect">
            <a:avLst/>
          </a:prstGeom>
        </p:spPr>
      </p:pic>
      <p:pic>
        <p:nvPicPr>
          <p:cNvPr id="7" name="Рисунок 6" descr="denosvobuznikov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043608" y="3284984"/>
            <a:ext cx="3357585" cy="2302959"/>
          </a:xfrm>
          <a:prstGeom prst="rect">
            <a:avLst/>
          </a:prstGeom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971600" y="620688"/>
            <a:ext cx="3495437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 l="3906" t="6114" r="4687" b="625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Заголовок 10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3743324" cy="1470025"/>
          </a:xfrm>
        </p:spPr>
        <p:txBody>
          <a:bodyPr>
            <a:noAutofit/>
          </a:bodyPr>
          <a:lstStyle/>
          <a:p>
            <a:r>
              <a:rPr lang="ru-RU" dirty="0" smtClean="0"/>
              <a:t>Великая </a:t>
            </a:r>
            <a:br>
              <a:rPr lang="ru-RU" dirty="0" smtClean="0"/>
            </a:br>
            <a:r>
              <a:rPr lang="ru-RU" dirty="0" smtClean="0"/>
              <a:t>Отечественная </a:t>
            </a:r>
            <a:br>
              <a:rPr lang="ru-RU" dirty="0" smtClean="0"/>
            </a:br>
            <a:r>
              <a:rPr lang="ru-RU" dirty="0" smtClean="0"/>
              <a:t>война</a:t>
            </a:r>
            <a:endParaRPr lang="ru-RU" dirty="0"/>
          </a:p>
        </p:txBody>
      </p:sp>
      <p:sp>
        <p:nvSpPr>
          <p:cNvPr id="12" name="Подзаголовок 11"/>
          <p:cNvSpPr>
            <a:spLocks noGrp="1"/>
          </p:cNvSpPr>
          <p:nvPr>
            <p:ph type="subTitle" idx="1"/>
          </p:nvPr>
        </p:nvSpPr>
        <p:spPr>
          <a:xfrm>
            <a:off x="4286248" y="2285992"/>
            <a:ext cx="4271970" cy="1752600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chemeClr val="tx1"/>
                </a:solidFill>
              </a:rPr>
              <a:t>1941-1945</a:t>
            </a:r>
            <a:endParaRPr lang="ru-RU" sz="6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 l="3906" t="6114" r="4687" b="625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email">
            <a:lum bright="-10000" contrast="10000"/>
          </a:blip>
          <a:srcRect/>
          <a:stretch>
            <a:fillRect/>
          </a:stretch>
        </p:blipFill>
        <p:spPr bwMode="auto">
          <a:xfrm>
            <a:off x="1357290" y="4071942"/>
            <a:ext cx="3000396" cy="2180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00100" y="642918"/>
            <a:ext cx="2347453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764704"/>
            <a:ext cx="3218334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 l="3906" t="6114" r="4687" b="625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>
            <a:lum bright="10000" contrast="10000"/>
          </a:blip>
          <a:srcRect/>
          <a:stretch>
            <a:fillRect/>
          </a:stretch>
        </p:blipFill>
        <p:spPr bwMode="auto">
          <a:xfrm>
            <a:off x="928662" y="857232"/>
            <a:ext cx="3500462" cy="2443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57752" y="2428868"/>
            <a:ext cx="3305175" cy="3833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000100" y="3857628"/>
            <a:ext cx="3211371" cy="2205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 cstate="email">
            <a:lum bright="10000" contrast="10000"/>
          </a:blip>
          <a:srcRect/>
          <a:stretch>
            <a:fillRect/>
          </a:stretch>
        </p:blipFill>
        <p:spPr bwMode="auto">
          <a:xfrm>
            <a:off x="5715008" y="642918"/>
            <a:ext cx="2500330" cy="1650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 l="3906" t="6114" r="4687" b="625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Рисунок 5" descr="45_kombat.jpg"/>
          <p:cNvPicPr>
            <a:picLocks noChangeAspect="1"/>
          </p:cNvPicPr>
          <p:nvPr/>
        </p:nvPicPr>
        <p:blipFill>
          <a:blip r:embed="rId3" cstate="email">
            <a:lum contrast="10000"/>
          </a:blip>
          <a:stretch>
            <a:fillRect/>
          </a:stretch>
        </p:blipFill>
        <p:spPr>
          <a:xfrm>
            <a:off x="1000100" y="673455"/>
            <a:ext cx="3342297" cy="5255875"/>
          </a:xfrm>
          <a:prstGeom prst="rect">
            <a:avLst/>
          </a:prstGeom>
        </p:spPr>
      </p:pic>
      <p:pic>
        <p:nvPicPr>
          <p:cNvPr id="7" name="Рисунок 6" descr="hron1%20(35)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929190" y="714356"/>
            <a:ext cx="3317119" cy="2428868"/>
          </a:xfrm>
          <a:prstGeom prst="rect">
            <a:avLst/>
          </a:prstGeom>
        </p:spPr>
      </p:pic>
      <p:pic>
        <p:nvPicPr>
          <p:cNvPr id="8" name="Рисунок 7" descr="war_phoyos_02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929190" y="3786190"/>
            <a:ext cx="3214710" cy="2084969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 l="3906" t="6114" r="4687" b="625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Рисунок 3" descr="3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357818" y="3714752"/>
            <a:ext cx="2881316" cy="2420305"/>
          </a:xfrm>
          <a:prstGeom prst="rect">
            <a:avLst/>
          </a:prstGeom>
        </p:spPr>
      </p:pic>
      <p:pic>
        <p:nvPicPr>
          <p:cNvPr id="5" name="Рисунок 4" descr="20090620_sniper.s5kepvnfso0k8w88cgowsws4.ejcuplo1l0oo0sk8c40s8osc4.th.jpe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071538" y="785794"/>
            <a:ext cx="3127097" cy="2071702"/>
          </a:xfrm>
          <a:prstGeom prst="rect">
            <a:avLst/>
          </a:prstGeom>
        </p:spPr>
      </p:pic>
      <p:pic>
        <p:nvPicPr>
          <p:cNvPr id="7" name="Рисунок 6" descr="p43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928662" y="3571876"/>
            <a:ext cx="3500462" cy="2625347"/>
          </a:xfrm>
          <a:prstGeom prst="rect">
            <a:avLst/>
          </a:prstGeom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4048" y="764704"/>
            <a:ext cx="2886692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 l="3906" t="6114" r="4687" b="625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Рисунок 3" descr="image8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000100" y="642918"/>
            <a:ext cx="3459776" cy="1928825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72066" y="642918"/>
            <a:ext cx="2857500" cy="404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071538" y="2786058"/>
            <a:ext cx="2357454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 l="3906" t="6114" r="4687" b="625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email">
            <a:lum bright="20000" contrast="30000"/>
          </a:blip>
          <a:srcRect/>
          <a:stretch>
            <a:fillRect/>
          </a:stretch>
        </p:blipFill>
        <p:spPr bwMode="auto">
          <a:xfrm>
            <a:off x="1000101" y="642919"/>
            <a:ext cx="3534537" cy="2428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email">
            <a:lum bright="-10000" contrast="20000"/>
          </a:blip>
          <a:srcRect/>
          <a:stretch>
            <a:fillRect/>
          </a:stretch>
        </p:blipFill>
        <p:spPr bwMode="auto">
          <a:xfrm>
            <a:off x="5000628" y="642918"/>
            <a:ext cx="3186111" cy="239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72066" y="3500438"/>
            <a:ext cx="3214690" cy="2346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043607" y="3501008"/>
            <a:ext cx="3475169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 l="3906" t="6114" r="4687" b="625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00100" y="928670"/>
            <a:ext cx="3429024" cy="2573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86314" y="928670"/>
            <a:ext cx="3522295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email">
            <a:lum contrast="30000"/>
          </a:blip>
          <a:srcRect/>
          <a:stretch>
            <a:fillRect/>
          </a:stretch>
        </p:blipFill>
        <p:spPr bwMode="auto">
          <a:xfrm>
            <a:off x="928662" y="3786190"/>
            <a:ext cx="3476202" cy="2466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6" cstate="email">
            <a:lum contrast="10000"/>
          </a:blip>
          <a:srcRect/>
          <a:stretch>
            <a:fillRect/>
          </a:stretch>
        </p:blipFill>
        <p:spPr bwMode="auto">
          <a:xfrm>
            <a:off x="5069915" y="3786201"/>
            <a:ext cx="3288299" cy="2500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9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</TotalTime>
  <Words>2</Words>
  <Application>Microsoft Office PowerPoint</Application>
  <PresentationFormat>Экран (4:3)</PresentationFormat>
  <Paragraphs>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Великая  Отечественная  война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Андрей</dc:creator>
  <cp:lastModifiedBy>user</cp:lastModifiedBy>
  <cp:revision>49</cp:revision>
  <dcterms:created xsi:type="dcterms:W3CDTF">2010-01-26T16:03:13Z</dcterms:created>
  <dcterms:modified xsi:type="dcterms:W3CDTF">2012-02-14T19:26:38Z</dcterms:modified>
</cp:coreProperties>
</file>