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40" r:id="rId2"/>
    <p:sldId id="350" r:id="rId3"/>
    <p:sldId id="305" r:id="rId4"/>
    <p:sldId id="344" r:id="rId5"/>
    <p:sldId id="357" r:id="rId6"/>
    <p:sldId id="359" r:id="rId7"/>
    <p:sldId id="355" r:id="rId8"/>
    <p:sldId id="275" r:id="rId9"/>
    <p:sldId id="269" r:id="rId10"/>
    <p:sldId id="352" r:id="rId11"/>
    <p:sldId id="268" r:id="rId12"/>
    <p:sldId id="339" r:id="rId13"/>
    <p:sldId id="356" r:id="rId14"/>
    <p:sldId id="358" r:id="rId15"/>
    <p:sldId id="354" r:id="rId16"/>
    <p:sldId id="313" r:id="rId17"/>
    <p:sldId id="293" r:id="rId18"/>
    <p:sldId id="295" r:id="rId19"/>
    <p:sldId id="279" r:id="rId20"/>
    <p:sldId id="353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9900"/>
    <a:srgbClr val="6699FF"/>
    <a:srgbClr val="99CCFF"/>
    <a:srgbClr val="F9C9A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53" autoAdjust="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E2DB58-EBAD-4410-8857-8EFDEFC26529}" type="datetimeFigureOut">
              <a:rPr lang="ru-RU" smtClean="0"/>
              <a:pPr/>
              <a:t>10.05.2011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18DFB-1EE7-4728-8949-F79A9C49C8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E3530-ACD3-4A6E-A02C-D6E26E42C6B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59FCA-9A46-4FAE-A795-2071CE036C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D6B2F-B8CE-4DE4-B26E-AEFBEC55C1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71C27-79E6-42C5-A65A-CA973C1C2E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A0147-60F4-45A3-BE10-B6BB66159F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B7868-FBB9-414F-86E4-AF5D386E50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98F11-4B40-4240-8EC8-350E1CCBB2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C3ABB-B177-4C71-8B8D-B2C4155E92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72BC3-D92A-403C-B949-DDE1D9B41D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F62E0-8091-4D1D-A549-D77F77081B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25D36-7BAE-4D46-90EF-E3B5258894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BCEC9-A118-476F-9091-77021ACC44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4BB7A1A-FD2B-46C7-8470-5C89BB1C12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5;&#1086;&#1083;&#1100;&#1079;&#1086;&#1074;&#1072;&#1090;&#1077;&#1083;&#1100;\Music\&#1087;&#1077;&#1089;&#1085;&#1080;%20&#1074;&#1086;&#1077;&#1085;&#1085;&#1099;&#1093;%20&#1083;&#1077;&#1090;\20_denb_pobedi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548680"/>
            <a:ext cx="8136904" cy="574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20_denb_pobed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23528" y="11663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76672"/>
            <a:ext cx="8064896" cy="5832648"/>
          </a:xfrm>
          <a:prstGeom prst="rect">
            <a:avLst/>
          </a:prstGeom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611560" y="393850"/>
            <a:ext cx="554461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 всё, что есть сейчас у нас, </a:t>
            </a:r>
            <a:endParaRPr kumimoji="0" lang="ru-RU" sz="2400" i="0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 каждый наш счастливый час, </a:t>
            </a:r>
            <a:endParaRPr kumimoji="0" lang="ru-RU" sz="2400" i="0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 то, что солнце светит нам, </a:t>
            </a:r>
            <a:endParaRPr kumimoji="0" lang="ru-RU" sz="2400" i="0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Спасибо доблестным солдатам, </a:t>
            </a:r>
            <a:endParaRPr kumimoji="0" lang="ru-RU" sz="2400" i="0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 отстояли мир когда-то. </a:t>
            </a:r>
            <a:endParaRPr kumimoji="0" lang="ru-RU" sz="2400" i="0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0c960fae1d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32656"/>
            <a:ext cx="5138738" cy="604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27584" y="548680"/>
            <a:ext cx="259228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i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наших знаменах </a:t>
            </a:r>
            <a:endParaRPr lang="ru-RU" sz="2800" b="1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C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sz="2800" b="1" i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Начертано слово: </a:t>
            </a:r>
            <a:endParaRPr lang="ru-RU" sz="2800" b="1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C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sz="2800" b="1" i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Победа! </a:t>
            </a:r>
            <a:endParaRPr lang="ru-RU" sz="2800" b="1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C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sz="2800" b="1" i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Победа! </a:t>
            </a:r>
            <a:endParaRPr lang="ru-RU" sz="2800" b="1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C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sz="2800" b="1" i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Победа! </a:t>
            </a:r>
            <a:endParaRPr lang="ru-RU" sz="2800" b="1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C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sz="2800" b="1" i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 имя живущих - </a:t>
            </a:r>
            <a:endParaRPr lang="ru-RU" sz="2800" b="1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C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sz="2800" b="1" i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Победа! </a:t>
            </a:r>
            <a:endParaRPr lang="ru-RU" sz="2800" b="1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C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sz="2800" b="1" i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 имя грядущих - </a:t>
            </a:r>
            <a:endParaRPr lang="ru-RU" sz="2800" b="1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C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sz="2800" b="1" i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Победа! </a:t>
            </a:r>
            <a:endParaRPr lang="ru-RU" sz="2800" b="1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C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b19879cb6152c42b40b91d8ef39092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0209" y="404665"/>
            <a:ext cx="4125808" cy="5864770"/>
          </a:xfrm>
          <a:prstGeom prst="rect">
            <a:avLst/>
          </a:prstGeom>
          <a:ln w="76200">
            <a:solidFill>
              <a:schemeClr val="tx2">
                <a:lumMod val="95000"/>
                <a:lumOff val="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4860032" y="1988840"/>
            <a:ext cx="3600400" cy="181588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…Стоит над горою Алёша,</a:t>
            </a:r>
          </a:p>
          <a:p>
            <a:pPr algn="ctr"/>
            <a:r>
              <a:rPr lang="ru-RU" sz="28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Болгарии русский солдат</a:t>
            </a:r>
            <a:endParaRPr lang="ru-RU" sz="2800" b="0" cap="none" spc="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96752"/>
            <a:ext cx="8064896" cy="41549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0" cap="none" spc="0" dirty="0" smtClean="0">
                <a:ln w="18415" cmpd="sng">
                  <a:solidFill>
                    <a:srgbClr val="FF33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 ГОДА </a:t>
            </a:r>
          </a:p>
          <a:p>
            <a:pPr algn="ctr"/>
            <a:r>
              <a:rPr lang="ru-RU" sz="8800" b="0" cap="none" spc="0" dirty="0" smtClean="0">
                <a:ln w="18415" cmpd="sng">
                  <a:solidFill>
                    <a:srgbClr val="FF33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 МЕСЯЦЕВ</a:t>
            </a:r>
          </a:p>
          <a:p>
            <a:pPr algn="ctr"/>
            <a:r>
              <a:rPr lang="ru-RU" sz="8800" b="0" cap="none" spc="0" dirty="0" smtClean="0">
                <a:ln w="18415" cmpd="sng">
                  <a:solidFill>
                    <a:srgbClr val="FF33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18 ДНЕЙ</a:t>
            </a:r>
            <a:endParaRPr lang="ru-RU" sz="8800" b="0" cap="none" spc="0" dirty="0">
              <a:ln w="18415" cmpd="sng">
                <a:solidFill>
                  <a:srgbClr val="FF33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8064896" cy="619268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548680"/>
            <a:ext cx="8064896" cy="576064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1241088036_partizanskaja_shapka-veteran-s-gvozdikoj-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3833" y="260648"/>
            <a:ext cx="4198440" cy="6303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wow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9425"/>
            <a:ext cx="8064896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278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76672"/>
            <a:ext cx="8280400" cy="598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76672"/>
            <a:ext cx="8064896" cy="583264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8064896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45_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476672"/>
            <a:ext cx="3456384" cy="583264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548680"/>
            <a:ext cx="8064896" cy="576064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16632"/>
            <a:ext cx="7632848" cy="655272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404664"/>
            <a:ext cx="5904656" cy="597666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9may_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8064896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3f151f4d83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549275"/>
            <a:ext cx="6985000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</TotalTime>
  <Words>74</Words>
  <Application>Microsoft Office PowerPoint</Application>
  <PresentationFormat>Экран (4:3)</PresentationFormat>
  <Paragraphs>20</Paragraphs>
  <Slides>20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Бусинка</dc:creator>
  <cp:lastModifiedBy>Пользователь</cp:lastModifiedBy>
  <cp:revision>49</cp:revision>
  <dcterms:created xsi:type="dcterms:W3CDTF">2010-02-06T14:49:11Z</dcterms:created>
  <dcterms:modified xsi:type="dcterms:W3CDTF">2011-05-09T17:26:20Z</dcterms:modified>
</cp:coreProperties>
</file>