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2079B2-EF52-4349-BCF9-DFE6189E8A37}" type="datetimeFigureOut">
              <a:rPr lang="ru-RU" smtClean="0"/>
              <a:pPr/>
              <a:t>03.09.2013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D5CE98-733C-443E-A00E-BBC1FC189C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2079B2-EF52-4349-BCF9-DFE6189E8A37}" type="datetimeFigureOut">
              <a:rPr lang="ru-RU" smtClean="0"/>
              <a:pPr/>
              <a:t>03.09.2013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D5CE98-733C-443E-A00E-BBC1FC189C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2079B2-EF52-4349-BCF9-DFE6189E8A37}" type="datetimeFigureOut">
              <a:rPr lang="ru-RU" smtClean="0"/>
              <a:pPr/>
              <a:t>03.09.2013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D5CE98-733C-443E-A00E-BBC1FC189C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2079B2-EF52-4349-BCF9-DFE6189E8A37}" type="datetimeFigureOut">
              <a:rPr lang="ru-RU" smtClean="0"/>
              <a:pPr/>
              <a:t>03.09.2013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D5CE98-733C-443E-A00E-BBC1FC189C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2079B2-EF52-4349-BCF9-DFE6189E8A37}" type="datetimeFigureOut">
              <a:rPr lang="ru-RU" smtClean="0"/>
              <a:pPr/>
              <a:t>03.09.2013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D5CE98-733C-443E-A00E-BBC1FC189C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2079B2-EF52-4349-BCF9-DFE6189E8A37}" type="datetimeFigureOut">
              <a:rPr lang="ru-RU" smtClean="0"/>
              <a:pPr/>
              <a:t>03.09.2013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D5CE98-733C-443E-A00E-BBC1FC189C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2079B2-EF52-4349-BCF9-DFE6189E8A37}" type="datetimeFigureOut">
              <a:rPr lang="ru-RU" smtClean="0"/>
              <a:pPr/>
              <a:t>03.09.2013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D5CE98-733C-443E-A00E-BBC1FC189C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2079B2-EF52-4349-BCF9-DFE6189E8A37}" type="datetimeFigureOut">
              <a:rPr lang="ru-RU" smtClean="0"/>
              <a:pPr/>
              <a:t>03.09.2013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D5CE98-733C-443E-A00E-BBC1FC189C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2079B2-EF52-4349-BCF9-DFE6189E8A37}" type="datetimeFigureOut">
              <a:rPr lang="ru-RU" smtClean="0"/>
              <a:pPr/>
              <a:t>03.09.2013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D5CE98-733C-443E-A00E-BBC1FC189C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2079B2-EF52-4349-BCF9-DFE6189E8A37}" type="datetimeFigureOut">
              <a:rPr lang="ru-RU" smtClean="0"/>
              <a:pPr/>
              <a:t>03.09.2013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D5CE98-733C-443E-A00E-BBC1FC189C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2079B2-EF52-4349-BCF9-DFE6189E8A37}" type="datetimeFigureOut">
              <a:rPr lang="ru-RU" smtClean="0"/>
              <a:pPr/>
              <a:t>03.09.2013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D5CE98-733C-443E-A00E-BBC1FC189C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02079B2-EF52-4349-BCF9-DFE6189E8A37}" type="datetimeFigureOut">
              <a:rPr lang="ru-RU" smtClean="0"/>
              <a:pPr/>
              <a:t>03.09.2013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0D5CE98-733C-443E-A00E-BBC1FC189CF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Официально-деловой стиль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11 класс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642918"/>
            <a:ext cx="8183880" cy="604192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3200" dirty="0" smtClean="0"/>
              <a:t>«…Тогда горемыка отец решился на крайность. Он пришёл на службу раньше всех и на доске объявлений вывесил бумажку:</a:t>
            </a:r>
          </a:p>
          <a:p>
            <a:pPr>
              <a:buNone/>
            </a:pPr>
            <a:r>
              <a:rPr lang="ru-RU" sz="3200" dirty="0" smtClean="0"/>
              <a:t>«Бригада по обследованию ребёнка </a:t>
            </a:r>
            <a:r>
              <a:rPr lang="ru-RU" sz="3200" dirty="0" err="1" smtClean="0"/>
              <a:t>Сандучанского</a:t>
            </a:r>
            <a:r>
              <a:rPr lang="ru-RU" sz="3200" dirty="0" smtClean="0"/>
              <a:t> начинает работу сегодня, в 6 часов, в квартире т. </a:t>
            </a:r>
            <a:r>
              <a:rPr lang="ru-RU" sz="3200" dirty="0" err="1" smtClean="0"/>
              <a:t>Сандучанского</a:t>
            </a:r>
            <a:r>
              <a:rPr lang="ru-RU" sz="3200" dirty="0" smtClean="0"/>
              <a:t>. Явка т. </a:t>
            </a:r>
            <a:r>
              <a:rPr lang="ru-RU" sz="3200" dirty="0" err="1" smtClean="0"/>
              <a:t>Отверстиева</a:t>
            </a:r>
            <a:r>
              <a:rPr lang="ru-RU" sz="3200" dirty="0" smtClean="0"/>
              <a:t>, Кускова, </a:t>
            </a:r>
            <a:r>
              <a:rPr lang="ru-RU" sz="3200" dirty="0" err="1" smtClean="0"/>
              <a:t>Шакальской</a:t>
            </a:r>
            <a:r>
              <a:rPr lang="ru-RU" sz="3200" dirty="0" smtClean="0"/>
              <a:t> и Башмакова </a:t>
            </a:r>
            <a:r>
              <a:rPr lang="ru-RU" sz="3200" b="1" dirty="0" smtClean="0"/>
              <a:t>обязательна</a:t>
            </a:r>
            <a:r>
              <a:rPr lang="ru-RU" sz="3200" dirty="0" smtClean="0"/>
              <a:t>.</a:t>
            </a:r>
            <a:endParaRPr lang="en-US" sz="3200" dirty="0" smtClean="0"/>
          </a:p>
          <a:p>
            <a:pPr>
              <a:buNone/>
            </a:pPr>
            <a:r>
              <a:rPr lang="ru-RU" sz="3200" dirty="0" smtClean="0"/>
              <a:t>(…) Хозяин вкатил в комнату коляску, где, разинув рот, лежал молодой </a:t>
            </a:r>
            <a:r>
              <a:rPr lang="ru-RU" sz="3200" dirty="0" err="1" smtClean="0"/>
              <a:t>Сандучанский</a:t>
            </a:r>
            <a:r>
              <a:rPr lang="ru-RU" sz="3200" dirty="0" smtClean="0"/>
              <a:t>.</a:t>
            </a:r>
          </a:p>
          <a:p>
            <a:pPr>
              <a:buNone/>
            </a:pPr>
            <a:r>
              <a:rPr lang="ru-RU" sz="3200" dirty="0" smtClean="0"/>
              <a:t>-Вот, - сказал </a:t>
            </a:r>
            <a:r>
              <a:rPr lang="ru-RU" sz="3200" dirty="0" err="1" smtClean="0"/>
              <a:t>Сандучанский-отец</a:t>
            </a:r>
            <a:r>
              <a:rPr lang="ru-RU" sz="3200" dirty="0" smtClean="0"/>
              <a:t>. – Можете смотреть.</a:t>
            </a:r>
          </a:p>
          <a:p>
            <a:pPr>
              <a:buNone/>
            </a:pPr>
            <a:r>
              <a:rPr lang="ru-RU" sz="3200" dirty="0" smtClean="0"/>
              <a:t>- А как </a:t>
            </a:r>
            <a:r>
              <a:rPr lang="ru-RU" sz="3200" dirty="0" err="1" smtClean="0"/>
              <a:t>реламент</a:t>
            </a:r>
            <a:r>
              <a:rPr lang="ru-RU" sz="3200" dirty="0" smtClean="0"/>
              <a:t>? – спросила </a:t>
            </a:r>
            <a:r>
              <a:rPr lang="ru-RU" sz="3200" dirty="0" err="1" smtClean="0"/>
              <a:t>Шакальская</a:t>
            </a:r>
            <a:r>
              <a:rPr lang="ru-RU" sz="3200" dirty="0" smtClean="0"/>
              <a:t>. – Сначала смотреть, а потом задавать вопросы? Или можно сначала вопросы?</a:t>
            </a:r>
          </a:p>
          <a:p>
            <a:pPr>
              <a:buNone/>
            </a:pPr>
            <a:r>
              <a:rPr lang="ru-RU" sz="3200" dirty="0" smtClean="0"/>
              <a:t>- Можно вопросы, - сказал отец, подавляя буйную радость.</a:t>
            </a:r>
          </a:p>
          <a:p>
            <a:pPr>
              <a:buNone/>
            </a:pPr>
            <a:r>
              <a:rPr lang="ru-RU" sz="3200" dirty="0" smtClean="0"/>
              <a:t>- Не скажет ли нам докладчик, - спросил </a:t>
            </a:r>
            <a:r>
              <a:rPr lang="ru-RU" sz="3200" dirty="0" err="1" smtClean="0"/>
              <a:t>Отверстиев</a:t>
            </a:r>
            <a:r>
              <a:rPr lang="ru-RU" sz="3200" dirty="0" smtClean="0"/>
              <a:t> привычным голосом, - каковы качественные </a:t>
            </a:r>
            <a:r>
              <a:rPr lang="ru-RU" sz="3200" smtClean="0"/>
              <a:t>показатели </a:t>
            </a:r>
            <a:r>
              <a:rPr lang="ru-RU" sz="3200" smtClean="0"/>
              <a:t>этого </a:t>
            </a:r>
            <a:r>
              <a:rPr lang="ru-RU" sz="3200" dirty="0" smtClean="0"/>
              <a:t>объекта…</a:t>
            </a:r>
          </a:p>
          <a:p>
            <a:pPr>
              <a:buNone/>
            </a:pPr>
            <a:r>
              <a:rPr lang="ru-RU" sz="3200" dirty="0" smtClean="0"/>
              <a:t>- Можно слово к порядку ведения собрания? – перебила, как всегда, активная </a:t>
            </a:r>
            <a:r>
              <a:rPr lang="ru-RU" sz="3200" dirty="0" err="1" smtClean="0"/>
              <a:t>Шакальская</a:t>
            </a:r>
            <a:r>
              <a:rPr lang="ru-RU" sz="3200" dirty="0" smtClean="0"/>
              <a:t>.</a:t>
            </a:r>
          </a:p>
          <a:p>
            <a:pPr>
              <a:buNone/>
            </a:pPr>
            <a:r>
              <a:rPr lang="ru-RU" sz="3200" dirty="0" smtClean="0"/>
              <a:t>- Не замечается ли в ребенке </a:t>
            </a:r>
            <a:r>
              <a:rPr lang="ru-RU" sz="3200" dirty="0" err="1" smtClean="0"/>
              <a:t>недопотолстения</a:t>
            </a:r>
            <a:r>
              <a:rPr lang="ru-RU" sz="3200" dirty="0" smtClean="0"/>
              <a:t>, то есть </a:t>
            </a:r>
            <a:r>
              <a:rPr lang="ru-RU" sz="3200" dirty="0" err="1" smtClean="0"/>
              <a:t>недоприбавления</a:t>
            </a:r>
            <a:r>
              <a:rPr lang="ru-RU" sz="3200" dirty="0" smtClean="0"/>
              <a:t> в весе? – застенчиво спросил Башмаков.</a:t>
            </a:r>
          </a:p>
          <a:p>
            <a:pPr>
              <a:buNone/>
            </a:pPr>
            <a:r>
              <a:rPr lang="ru-RU" sz="3200" dirty="0" smtClean="0"/>
              <a:t>И машина завертелась.</a:t>
            </a:r>
          </a:p>
          <a:p>
            <a:pPr>
              <a:buNone/>
            </a:pPr>
            <a:r>
              <a:rPr lang="ru-RU" sz="3200" dirty="0" smtClean="0"/>
              <a:t>Счастливый отец не успевал отвечать на вопросы.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Составить образцы документов: заявления, характеристики, заявки, доверенности, объяснительной записки, </a:t>
            </a:r>
            <a:r>
              <a:rPr lang="ru-RU" dirty="0" err="1" smtClean="0"/>
              <a:t>автобиогрофии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Сборник фразеологизмов, используемых в деловой речи (необходимо отобрать фразеологизмы, систематизировать их, оформить в сборник).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643050"/>
            <a:ext cx="8183880" cy="4187952"/>
          </a:xfrm>
        </p:spPr>
        <p:txBody>
          <a:bodyPr/>
          <a:lstStyle/>
          <a:p>
            <a:r>
              <a:rPr lang="ru-RU" dirty="0" smtClean="0"/>
              <a:t>«Евгений Онегин» является первым русским национально-художественным произведением, а Пушкин – гениальным национальным поэтом. Впервые в русской литературе создана особая форма – роман в стихах».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14422"/>
            <a:ext cx="8183880" cy="418795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«Ясный зимний полдень… Мороз крепок, трещит, и у Наденьки, которая держит меня под руку, покрываются серебристым инеем кудри на висках и пушок над верхней губой. Мы стоим на высокой горе.. От наших ног до самой земли тянется покатая плоскость, в которую солнце глядится, как в зеркало».</a:t>
            </a:r>
          </a:p>
          <a:p>
            <a:pPr algn="r">
              <a:buNone/>
            </a:pPr>
            <a:r>
              <a:rPr lang="ru-RU" dirty="0" smtClean="0"/>
              <a:t>А.П. Чехов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643050"/>
            <a:ext cx="8183880" cy="4187952"/>
          </a:xfrm>
        </p:spPr>
        <p:txBody>
          <a:bodyPr/>
          <a:lstStyle/>
          <a:p>
            <a:r>
              <a:rPr lang="ru-RU" dirty="0" smtClean="0"/>
              <a:t>Глава 2. Права и свободы человека и гражданина.</a:t>
            </a:r>
          </a:p>
          <a:p>
            <a:pPr>
              <a:buNone/>
            </a:pPr>
            <a:r>
              <a:rPr lang="ru-RU" dirty="0" smtClean="0"/>
              <a:t>«Каждый вправе определять и указывать свою национальную принадлежность. Никто не может быть принуждённым к определению и указанию своей национальной принадлежности».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Официально-деловой стиль речи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2071678"/>
          <a:ext cx="8183560" cy="19837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6712"/>
                <a:gridCol w="1574794"/>
                <a:gridCol w="2003468"/>
                <a:gridCol w="1331874"/>
                <a:gridCol w="1636712"/>
              </a:tblGrid>
              <a:tr h="1612891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Сфера употребления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Основные черты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Стандартизо-ванность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Лексика деловой речи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Морфологические средства деловой речи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2041392"/>
          </a:xfrm>
        </p:spPr>
        <p:txBody>
          <a:bodyPr/>
          <a:lstStyle/>
          <a:p>
            <a:r>
              <a:rPr lang="ru-RU" dirty="0" smtClean="0"/>
              <a:t>Сфера употребления. Государственные, правовые и дипломатические отношения; служебная, производственная, деловая сферы.</a:t>
            </a:r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500034" y="2285992"/>
            <a:ext cx="8183880" cy="204139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Основные черты.</a:t>
            </a: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Логичность, точность, краткость, </a:t>
            </a:r>
            <a:r>
              <a:rPr kumimoji="0" lang="ru-RU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стандартизованность</a:t>
            </a: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нейтральный тон и неличный характер изложения.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500034" y="4071942"/>
            <a:ext cx="8183880" cy="204139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Стандартизованность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Использование готовых штампов, трафаретов, словесных формул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332727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Лексика деловой речи. Слова-наименования лиц по действию, состоянию (гражданин, ответчик, вкладчик); собирательные существительные (выборы, граждане; слова-названия документов (закон, объяснение, поручение, доверенность); сложносокращенные слова (Минфин, технадзор); канцеляризмы (поручитель, нижеподписавшиеся, квартиросъёмщик).</a:t>
            </a:r>
            <a:endParaRPr lang="ru-RU" dirty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500034" y="3786190"/>
            <a:ext cx="8183880" cy="2327144"/>
          </a:xfrm>
          <a:prstGeom prst="rect">
            <a:avLst/>
          </a:prstGeom>
        </p:spPr>
        <p:txBody>
          <a:bodyPr vert="horz" lIns="182880" tIns="91440">
            <a:normAutofit fontScale="85000" lnSpcReduction="10000"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Отлагольные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существительные</a:t>
            </a: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(указание, определение).</a:t>
            </a:r>
            <a:r>
              <a:rPr lang="ru-RU" sz="2800" dirty="0"/>
              <a:t> </a:t>
            </a:r>
            <a:r>
              <a:rPr lang="ru-RU" sz="2800" dirty="0" smtClean="0"/>
              <a:t>Существительные в родительном падеже (указание национальной принадлежности); инфинитив (определять, указывать); производные предлоги и союзы (в целях, вследствие). </a:t>
            </a:r>
            <a:endParaRPr kumimoji="0" lang="ru-RU" sz="2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85860"/>
            <a:ext cx="8183880" cy="4187952"/>
          </a:xfrm>
        </p:spPr>
        <p:txBody>
          <a:bodyPr/>
          <a:lstStyle/>
          <a:p>
            <a:r>
              <a:rPr lang="ru-RU" dirty="0" smtClean="0"/>
              <a:t>Разговор о погоде.</a:t>
            </a:r>
          </a:p>
          <a:p>
            <a:r>
              <a:rPr lang="ru-RU" dirty="0" smtClean="0"/>
              <a:t>О здоровье.</a:t>
            </a:r>
          </a:p>
          <a:p>
            <a:r>
              <a:rPr lang="ru-RU" dirty="0" smtClean="0"/>
              <a:t>О </a:t>
            </a:r>
            <a:r>
              <a:rPr lang="ru-RU" dirty="0" smtClean="0"/>
              <a:t>трудностях </a:t>
            </a:r>
            <a:r>
              <a:rPr lang="ru-RU" dirty="0" smtClean="0"/>
              <a:t>жизни.</a:t>
            </a:r>
          </a:p>
          <a:p>
            <a:r>
              <a:rPr lang="ru-RU" dirty="0" smtClean="0"/>
              <a:t>О политической ситуации стране и мире.</a:t>
            </a:r>
          </a:p>
          <a:p>
            <a:r>
              <a:rPr lang="ru-RU" dirty="0" smtClean="0"/>
              <a:t>Об экологической обстановке.</a:t>
            </a:r>
          </a:p>
          <a:p>
            <a:r>
              <a:rPr lang="ru-RU" dirty="0" smtClean="0"/>
              <a:t>О наслаждении в общении с природой.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928802"/>
            <a:ext cx="8183880" cy="4187952"/>
          </a:xfrm>
        </p:spPr>
        <p:txBody>
          <a:bodyPr/>
          <a:lstStyle/>
          <a:p>
            <a:r>
              <a:rPr lang="ru-RU" dirty="0" smtClean="0"/>
              <a:t>Резкое прекращение разговора одной репликой.</a:t>
            </a:r>
          </a:p>
          <a:p>
            <a:r>
              <a:rPr lang="ru-RU" dirty="0" smtClean="0"/>
              <a:t>Признание своей некомпетентности и полное согласие с собеседником.</a:t>
            </a:r>
          </a:p>
          <a:p>
            <a:r>
              <a:rPr lang="ru-RU" dirty="0" smtClean="0"/>
              <a:t>Перевод разговора на другую тему.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94</TotalTime>
  <Words>539</Words>
  <Application>Microsoft Office PowerPoint</Application>
  <PresentationFormat>Экран (4:3)</PresentationFormat>
  <Paragraphs>41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Аспект</vt:lpstr>
      <vt:lpstr>Официально-деловой стиль</vt:lpstr>
      <vt:lpstr>Слайд 2</vt:lpstr>
      <vt:lpstr>Слайд 3</vt:lpstr>
      <vt:lpstr>Слайд 4</vt:lpstr>
      <vt:lpstr>Официально-деловой стиль речи</vt:lpstr>
      <vt:lpstr>Слайд 6</vt:lpstr>
      <vt:lpstr>Слайд 7</vt:lpstr>
      <vt:lpstr>Слайд 8</vt:lpstr>
      <vt:lpstr>Слайд 9</vt:lpstr>
      <vt:lpstr>Слайд 10</vt:lpstr>
      <vt:lpstr>Домашнее задание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Официально-деловой стиль</dc:title>
  <dc:creator>ою</dc:creator>
  <cp:lastModifiedBy>ою</cp:lastModifiedBy>
  <cp:revision>2</cp:revision>
  <dcterms:created xsi:type="dcterms:W3CDTF">2013-09-02T09:28:49Z</dcterms:created>
  <dcterms:modified xsi:type="dcterms:W3CDTF">2013-09-03T03:42:46Z</dcterms:modified>
</cp:coreProperties>
</file>