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99"/>
    <a:srgbClr val="FF0000"/>
    <a:srgbClr val="FF7C8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legacyDocTextInfo" Target="legacyDocTextInfo.bin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43D0-CE1B-4944-8ABE-FAB914635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72F8B-176A-4F94-932A-36A60BA7B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C11E9-51EC-40ED-9B21-87344B561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370013" y="16764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E5BA-7BE3-4CD2-9112-921C58479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B4533-3961-4A21-8AD7-80B179811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C982F-EE8C-4B13-8D2C-F98E57C7D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3A81-931B-4DB9-8FF4-5D04E6BD7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791A-E206-4CEC-9250-E7C396325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7D89-1EAD-4D68-946A-325462D99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A1E6C-1E9D-4599-BA2E-AE13024DF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B3FA5-C117-495A-AED8-835DF64DB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64CF5-4F7A-48FD-BBCC-A6A1D84F7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1945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82B51A0A-4CC4-49D1-8372-52046556D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724400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/>
              <a:t>Урок русского языка</a:t>
            </a:r>
          </a:p>
          <a:p>
            <a:pPr eaLnBrk="1" hangingPunct="1"/>
            <a:r>
              <a:rPr lang="ru-RU" smtClean="0"/>
              <a:t>в 11 классе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323975" y="981075"/>
            <a:ext cx="6992938" cy="2786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Виды преобразования </a:t>
            </a:r>
          </a:p>
          <a:p>
            <a:pPr algn="ctr"/>
            <a:r>
              <a:rPr lang="ru-RU" sz="44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3079" name="Organization Chart 7"/>
          <p:cNvGraphicFramePr>
            <a:graphicFrameLocks/>
          </p:cNvGraphicFramePr>
          <p:nvPr>
            <p:ph type="dgm" idx="1"/>
          </p:nvPr>
        </p:nvGraphicFramePr>
        <p:xfrm>
          <a:off x="431800" y="333375"/>
          <a:ext cx="8208963" cy="571658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8" name="WordArt 19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33131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ПЛАН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3600" smtClean="0"/>
          </a:p>
          <a:p>
            <a:pPr eaLnBrk="1" hangingPunct="1">
              <a:buFontTx/>
              <a:buNone/>
            </a:pPr>
            <a:r>
              <a:rPr lang="ru-RU" sz="3600" smtClean="0"/>
              <a:t>- это краткое изложение основных положений статьи, книги, доклада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979613" y="620713"/>
            <a:ext cx="49688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Тезисы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/>
              <a:t>- это дословные или документально точные записи частей текста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49688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Выписки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/>
              <a:t>- это краткое письменное изложение содержания текста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979613" y="549275"/>
            <a:ext cx="51847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Конспект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- это либо доклад на определенную тему, включающий обзор соответствующих литературных и других источников, либо изложение содержания научной работы, книги и т.п. 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195513" y="549275"/>
            <a:ext cx="44640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Реферат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-это краткая характеристика книги, статьи и т.п., излагающая их содержание и дающая иногда их оценку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258888" y="620713"/>
            <a:ext cx="583406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Аннотация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3787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- это письменный разбор, содержащий критическую оценку научного, художественного и      т. п. произведения, спектакля, концерта, кинофильма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051050" y="692150"/>
            <a:ext cx="468153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Рецензия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Задания по выбору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Составьте аннотацию прочитанной книги</a:t>
            </a:r>
          </a:p>
          <a:p>
            <a:r>
              <a:rPr lang="ru-RU" smtClean="0"/>
              <a:t>Напишите рецензию на любимую книгу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keting Plan">
  <a:themeElements>
    <a:clrScheme name="Marketing Plan 2">
      <a:dk1>
        <a:srgbClr val="003366"/>
      </a:dk1>
      <a:lt1>
        <a:srgbClr val="CCECFF"/>
      </a:lt1>
      <a:dk2>
        <a:srgbClr val="4B3384"/>
      </a:dk2>
      <a:lt2>
        <a:srgbClr val="849CBB"/>
      </a:lt2>
      <a:accent1>
        <a:srgbClr val="90DBFF"/>
      </a:accent1>
      <a:accent2>
        <a:srgbClr val="99FFCC"/>
      </a:accent2>
      <a:accent3>
        <a:srgbClr val="E2F4FF"/>
      </a:accent3>
      <a:accent4>
        <a:srgbClr val="002A56"/>
      </a:accent4>
      <a:accent5>
        <a:srgbClr val="C6EAFF"/>
      </a:accent5>
      <a:accent6>
        <a:srgbClr val="8AE7B9"/>
      </a:accent6>
      <a:hlink>
        <a:srgbClr val="DFC0FF"/>
      </a:hlink>
      <a:folHlink>
        <a:srgbClr val="6DC5DE"/>
      </a:folHlink>
    </a:clrScheme>
    <a:fontScheme name="Marketing Pla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</Template>
  <TotalTime>32</TotalTime>
  <Words>95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Marketing Plan</vt:lpstr>
      <vt:lpstr>Marketing Plan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Задания по выбору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IMANGO</dc:creator>
  <cp:lastModifiedBy>Panther</cp:lastModifiedBy>
  <cp:revision>6</cp:revision>
  <dcterms:created xsi:type="dcterms:W3CDTF">2009-03-09T16:59:32Z</dcterms:created>
  <dcterms:modified xsi:type="dcterms:W3CDTF">2013-09-29T16:40:14Z</dcterms:modified>
</cp:coreProperties>
</file>