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4CF92-7D04-4C0F-9A99-82F5E7271B73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739C24-2123-4F00-A11E-4AD199DFBA2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886C718-9E65-47BC-BAB3-4BDCF2DAA2F2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39BE944-90E1-475B-9360-987F0F09FF5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86C718-9E65-47BC-BAB3-4BDCF2DAA2F2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BE944-90E1-475B-9360-987F0F09F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886C718-9E65-47BC-BAB3-4BDCF2DAA2F2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39BE944-90E1-475B-9360-987F0F09F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86C718-9E65-47BC-BAB3-4BDCF2DAA2F2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BE944-90E1-475B-9360-987F0F09F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886C718-9E65-47BC-BAB3-4BDCF2DAA2F2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39BE944-90E1-475B-9360-987F0F09FF5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86C718-9E65-47BC-BAB3-4BDCF2DAA2F2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BE944-90E1-475B-9360-987F0F09F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86C718-9E65-47BC-BAB3-4BDCF2DAA2F2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BE944-90E1-475B-9360-987F0F09F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86C718-9E65-47BC-BAB3-4BDCF2DAA2F2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BE944-90E1-475B-9360-987F0F09F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886C718-9E65-47BC-BAB3-4BDCF2DAA2F2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BE944-90E1-475B-9360-987F0F09F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86C718-9E65-47BC-BAB3-4BDCF2DAA2F2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BE944-90E1-475B-9360-987F0F09F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86C718-9E65-47BC-BAB3-4BDCF2DAA2F2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BE944-90E1-475B-9360-987F0F09FF5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886C718-9E65-47BC-BAB3-4BDCF2DAA2F2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39BE944-90E1-475B-9360-987F0F09FF5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Причастие как часть речи.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Урок русского языка в 7 классе ГБОУ СОШ № 78 </a:t>
            </a:r>
          </a:p>
          <a:p>
            <a:r>
              <a:rPr lang="ru-RU" dirty="0" smtClean="0"/>
              <a:t>Учитель русского языка Вишневская Елена Павловна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dirty="0" smtClean="0"/>
              <a:t>Родник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Лесной</a:t>
            </a:r>
          </a:p>
          <a:p>
            <a:r>
              <a:rPr lang="ru-RU" dirty="0" smtClean="0"/>
              <a:t>Наполняющийся</a:t>
            </a:r>
          </a:p>
          <a:p>
            <a:r>
              <a:rPr lang="ru-RU" dirty="0" smtClean="0"/>
              <a:t>Глубокий</a:t>
            </a:r>
          </a:p>
          <a:p>
            <a:r>
              <a:rPr lang="ru-RU" dirty="0" smtClean="0"/>
              <a:t>Утоляющий</a:t>
            </a:r>
          </a:p>
          <a:p>
            <a:r>
              <a:rPr lang="ru-RU" dirty="0" smtClean="0"/>
              <a:t>Холодный</a:t>
            </a:r>
          </a:p>
          <a:p>
            <a:r>
              <a:rPr lang="ru-RU" dirty="0" smtClean="0"/>
              <a:t>Бьющий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ru-RU" dirty="0" smtClean="0"/>
              <a:t>причастие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Особая форма глагола</a:t>
            </a:r>
          </a:p>
          <a:p>
            <a:r>
              <a:rPr lang="ru-RU" dirty="0" smtClean="0"/>
              <a:t>Которая обозначает признак предмета по действию</a:t>
            </a:r>
          </a:p>
          <a:p>
            <a:r>
              <a:rPr lang="ru-RU" dirty="0" smtClean="0"/>
              <a:t>Отвечает на вопросы Какая? Какой? Какое?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239000" cy="1143000"/>
          </a:xfrm>
        </p:spPr>
        <p:txBody>
          <a:bodyPr anchor="ctr"/>
          <a:lstStyle/>
          <a:p>
            <a:pPr algn="ctr"/>
            <a:r>
              <a:rPr lang="ru-RU" dirty="0" smtClean="0"/>
              <a:t>Цель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556792"/>
            <a:ext cx="7239000" cy="4846320"/>
          </a:xfrm>
        </p:spPr>
        <p:txBody>
          <a:bodyPr/>
          <a:lstStyle/>
          <a:p>
            <a:r>
              <a:rPr lang="ru-RU" dirty="0" smtClean="0"/>
              <a:t>Познакомиться с причастием и важнейшими признаками этой языковой категории</a:t>
            </a:r>
          </a:p>
          <a:p>
            <a:r>
              <a:rPr lang="ru-RU" dirty="0" smtClean="0"/>
              <a:t>Учиться отличать причастия от слов других частей речи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Прилагательное и причастие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Летучий корабль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Летящая походка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Прилагательное</a:t>
            </a:r>
          </a:p>
          <a:p>
            <a:r>
              <a:rPr lang="ru-RU" dirty="0" smtClean="0"/>
              <a:t>Образуется от существительных</a:t>
            </a:r>
          </a:p>
          <a:p>
            <a:r>
              <a:rPr lang="ru-RU" dirty="0" smtClean="0"/>
              <a:t>Можно заменить синонимом </a:t>
            </a:r>
            <a:endParaRPr lang="ru-RU" dirty="0" smtClean="0"/>
          </a:p>
          <a:p>
            <a:r>
              <a:rPr lang="ru-RU" dirty="0" smtClean="0"/>
              <a:t>Морфемный признак – суффиксы –</a:t>
            </a:r>
            <a:r>
              <a:rPr lang="ru-RU" dirty="0" err="1" smtClean="0"/>
              <a:t>уч</a:t>
            </a:r>
            <a:r>
              <a:rPr lang="ru-RU" dirty="0" smtClean="0"/>
              <a:t>-, -</a:t>
            </a:r>
            <a:r>
              <a:rPr lang="ru-RU" dirty="0" err="1" smtClean="0"/>
              <a:t>юч</a:t>
            </a:r>
            <a:r>
              <a:rPr lang="ru-RU" dirty="0" smtClean="0"/>
              <a:t>-.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П</a:t>
            </a:r>
            <a:r>
              <a:rPr lang="ru-RU" dirty="0" smtClean="0"/>
              <a:t>ричастие</a:t>
            </a:r>
          </a:p>
          <a:p>
            <a:r>
              <a:rPr lang="ru-RU" dirty="0" smtClean="0"/>
              <a:t>Образуется от глаголов</a:t>
            </a:r>
          </a:p>
          <a:p>
            <a:r>
              <a:rPr lang="ru-RU" dirty="0" smtClean="0"/>
              <a:t>Можно заменить сочетанием «</a:t>
            </a:r>
            <a:r>
              <a:rPr lang="ru-RU" dirty="0" err="1" smtClean="0"/>
              <a:t>местоим</a:t>
            </a:r>
            <a:r>
              <a:rPr lang="ru-RU" dirty="0" smtClean="0"/>
              <a:t>. который +</a:t>
            </a:r>
            <a:r>
              <a:rPr lang="ru-RU" dirty="0" err="1" smtClean="0"/>
              <a:t>глаг</a:t>
            </a:r>
            <a:r>
              <a:rPr lang="ru-RU" dirty="0" smtClean="0"/>
              <a:t>» в н.в. и пр. в.</a:t>
            </a:r>
          </a:p>
          <a:p>
            <a:r>
              <a:rPr lang="ru-RU" dirty="0" smtClean="0"/>
              <a:t>Морфемный признак – суффиксы –</a:t>
            </a:r>
            <a:r>
              <a:rPr lang="ru-RU" dirty="0" err="1" smtClean="0"/>
              <a:t>ащ</a:t>
            </a:r>
            <a:r>
              <a:rPr lang="ru-RU" dirty="0" smtClean="0"/>
              <a:t>-, -</a:t>
            </a:r>
            <a:r>
              <a:rPr lang="ru-RU" dirty="0" err="1" smtClean="0"/>
              <a:t>ящ</a:t>
            </a:r>
            <a:r>
              <a:rPr lang="ru-RU" dirty="0" smtClean="0"/>
              <a:t>-.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3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3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build="p" animBg="1"/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Сравните пары предложений и сделайте вывод о роли причастий в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Мы встретили старика, который жил в избе, которая стояла на опушке леса.</a:t>
            </a:r>
          </a:p>
          <a:p>
            <a:r>
              <a:rPr lang="ru-RU" sz="2000" dirty="0" smtClean="0"/>
              <a:t>Книга, которая лежит на столе, уже прочитана.</a:t>
            </a:r>
          </a:p>
          <a:p>
            <a:r>
              <a:rPr lang="ru-RU" sz="2000" dirty="0" smtClean="0"/>
              <a:t>За столом сидят ученики и читают книгу.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Мы встретили старика, который жил в избе, стоящей на опушке леса.</a:t>
            </a:r>
          </a:p>
          <a:p>
            <a:r>
              <a:rPr lang="ru-RU" sz="2000" dirty="0" smtClean="0"/>
              <a:t>Лежащая на столе книга уже прочитана.</a:t>
            </a:r>
          </a:p>
          <a:p>
            <a:r>
              <a:rPr lang="ru-RU" sz="2000" dirty="0" smtClean="0"/>
              <a:t>За столом сидят ученики, читающие книгу.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242048" cy="1143000"/>
          </a:xfrm>
        </p:spPr>
        <p:txBody>
          <a:bodyPr anchor="ctr"/>
          <a:lstStyle/>
          <a:p>
            <a:pPr algn="ctr"/>
            <a:r>
              <a:rPr lang="ru-RU" dirty="0" smtClean="0"/>
              <a:t>М. В. Ломоносов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«Они </a:t>
            </a:r>
            <a:r>
              <a:rPr lang="ru-RU" dirty="0" smtClean="0"/>
              <a:t>с</a:t>
            </a:r>
            <a:r>
              <a:rPr lang="ru-RU" dirty="0" smtClean="0"/>
              <a:t>лужат к сокращению человеческого слова, заключая в себе имени и глагола силу.»</a:t>
            </a:r>
            <a:endParaRPr lang="ru-RU" dirty="0"/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3925" y="1600200"/>
            <a:ext cx="328762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122</TotalTime>
  <Words>216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Причастие как часть речи.</vt:lpstr>
      <vt:lpstr>Родник</vt:lpstr>
      <vt:lpstr>причастие</vt:lpstr>
      <vt:lpstr>Цель урока</vt:lpstr>
      <vt:lpstr>Прилагательное и причастие</vt:lpstr>
      <vt:lpstr>Сравните пары предложений и сделайте вывод о роли причастий в речи</vt:lpstr>
      <vt:lpstr>М. В. Ломоносов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Причастие как часть речи.</dc:title>
  <dc:creator>Юра</dc:creator>
  <cp:lastModifiedBy>Юра</cp:lastModifiedBy>
  <cp:revision>12</cp:revision>
  <dcterms:created xsi:type="dcterms:W3CDTF">2013-08-15T12:55:26Z</dcterms:created>
  <dcterms:modified xsi:type="dcterms:W3CDTF">2013-08-15T14:58:10Z</dcterms:modified>
</cp:coreProperties>
</file>