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709" autoAdjust="0"/>
  </p:normalViewPr>
  <p:slideViewPr>
    <p:cSldViewPr>
      <p:cViewPr varScale="1">
        <p:scale>
          <a:sx n="41" d="100"/>
          <a:sy n="41" d="100"/>
        </p:scale>
        <p:origin x="-96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453C2D-1467-4036-A67E-F4EA5550D209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A78CD7-FCEF-48D4-941D-12B2B1788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C4D0ED-5AC9-4BC2-9BB8-8F539CBE7453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B7FE39-9BBA-46B3-83DF-1F81E2504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B8CF500-CDC1-463F-A6A4-BBBD5D1F1C1C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E04717F-E8F3-4CB1-90B0-57CCA6B5A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043F-80E4-4F7C-BB1A-59A0D41F3D2A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0D3C-8802-4067-86C9-12078A0B7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E3979-BDF7-44D0-8630-0E19C9CB948B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5A13-C52C-43C8-9505-3121A89F0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5429288" cy="642942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428596" y="1214439"/>
            <a:ext cx="5429288" cy="50005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428625" y="1857375"/>
            <a:ext cx="5429250" cy="500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>
          <a:xfrm>
            <a:off x="428625" y="2571750"/>
            <a:ext cx="5429250" cy="571498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6"/>
          </p:nvPr>
        </p:nvSpPr>
        <p:spPr>
          <a:xfrm>
            <a:off x="428625" y="3429000"/>
            <a:ext cx="5500688" cy="500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6" name="Рисунок 15"/>
          <p:cNvSpPr>
            <a:spLocks noGrp="1"/>
          </p:cNvSpPr>
          <p:nvPr>
            <p:ph type="pic" sz="quarter" idx="17"/>
          </p:nvPr>
        </p:nvSpPr>
        <p:spPr>
          <a:xfrm>
            <a:off x="500034" y="500042"/>
            <a:ext cx="7500990" cy="535785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8"/>
          </p:nvPr>
        </p:nvSpPr>
        <p:spPr>
          <a:xfrm>
            <a:off x="571500" y="500063"/>
            <a:ext cx="7715250" cy="5500687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20" name="Рисунок 19"/>
          <p:cNvSpPr>
            <a:spLocks noGrp="1"/>
          </p:cNvSpPr>
          <p:nvPr>
            <p:ph type="pic" sz="quarter" idx="19"/>
          </p:nvPr>
        </p:nvSpPr>
        <p:spPr>
          <a:xfrm>
            <a:off x="714375" y="571500"/>
            <a:ext cx="7858125" cy="56435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1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Дата 1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B4D6-2855-4EF7-936C-9F07A4585F19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15" name="Номер слайда 2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2ED9-5316-47D9-9C8E-FD3A77C1C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16E365-CD38-44F2-B038-B5270C8C474E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66E4C4-7F5D-4897-A50C-C9817641B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EA4E332-96C6-4DD3-A709-7DFF635C9626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A403A0-41D5-4C67-9D42-487446C41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0DD144-69D4-48C5-BB53-AA98CFA75DC4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90D5E4-A0B5-42AD-9C8D-F17124693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02BD46-B062-4314-8AB0-323481323A53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119BC8-CF70-41A9-9F80-307558A56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96778D-B8AC-4F48-B29F-517EE50F3E31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EC8474-AD6B-42A4-92F8-45DBEB21B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1EAA-ECB2-46D7-9663-F6AD32044068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CE8A-3EE9-461C-A43F-5037C3C4A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16C874D-FB37-4C7A-9E9F-EA690154FFCC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83AC25-1B8C-450C-B54E-F74167B74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8B901A4-8DC3-4218-A7BC-A928800C1EBC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EF580C-1E0B-4E78-97F7-F0D5840FC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DECBB79-6D14-41B1-914B-2F9AE7AE2678}" type="datetimeFigureOut">
              <a:rPr lang="ru-RU"/>
              <a:pPr>
                <a:defRPr/>
              </a:pPr>
              <a:t>14.11.2012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04610B2-7AC1-42B2-AEC1-9AFA52079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2" r:id="rId7"/>
    <p:sldLayoutId id="2147483679" r:id="rId8"/>
    <p:sldLayoutId id="2147483680" r:id="rId9"/>
    <p:sldLayoutId id="2147483671" r:id="rId10"/>
    <p:sldLayoutId id="2147483670" r:id="rId11"/>
    <p:sldLayoutId id="2147483669" r:id="rId12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7175" y="1113465"/>
            <a:ext cx="4429156" cy="472988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lgerian" pitchFamily="82" charset="0"/>
              </a:rPr>
              <a:t/>
            </a:r>
            <a:br>
              <a:rPr lang="ru-RU" sz="48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lgerian" pitchFamily="82" charset="0"/>
              </a:rPr>
            </a:br>
            <a:r>
              <a:rPr lang="ru-RU" sz="5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lgerian" pitchFamily="82" charset="0"/>
              </a:rPr>
              <a:t>Чистое слово!</a:t>
            </a:r>
            <a:r>
              <a:rPr lang="ru-RU" sz="5600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                                 </a:t>
            </a: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428596" y="1428736"/>
            <a:ext cx="5429250" cy="928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300" i="1" dirty="0" smtClean="0">
                <a:latin typeface="Algerian"/>
              </a:rPr>
              <a:t> Чистое дело!</a:t>
            </a:r>
            <a:endParaRPr lang="ru-RU" sz="4300" dirty="0" smtClean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>
          <a:xfrm>
            <a:off x="428596" y="2357430"/>
            <a:ext cx="8072438" cy="114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i="1" dirty="0" smtClean="0">
                <a:latin typeface="Algerian"/>
              </a:rPr>
              <a:t>    </a:t>
            </a:r>
            <a:r>
              <a:rPr lang="ru-RU" sz="4300" i="1" dirty="0" smtClean="0">
                <a:latin typeface="Algerian"/>
              </a:rPr>
              <a:t>С ними по жизни идем смело!</a:t>
            </a:r>
            <a:endParaRPr lang="ru-RU" sz="4300" dirty="0" smtClean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/>
          </p:nvPr>
        </p:nvSpPr>
        <p:spPr>
          <a:xfrm>
            <a:off x="357158" y="3286124"/>
            <a:ext cx="8215313" cy="1357312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>
                <a:latin typeface="Algerian" pitchFamily="82" charset="0"/>
              </a:rPr>
              <a:t>      </a:t>
            </a:r>
            <a:r>
              <a:rPr lang="ru-RU" sz="4600" i="1" dirty="0" smtClean="0">
                <a:latin typeface="Algerian" pitchFamily="82" charset="0"/>
              </a:rPr>
              <a:t>Нет брани , ругани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600" i="1" dirty="0">
                <a:latin typeface="Algerian" pitchFamily="82" charset="0"/>
              </a:rPr>
              <a:t> </a:t>
            </a:r>
            <a:r>
              <a:rPr lang="ru-RU" sz="4600" i="1" dirty="0" smtClean="0">
                <a:latin typeface="Algerian" pitchFamily="82" charset="0"/>
              </a:rPr>
              <a:t>                          и  сквернословью!</a:t>
            </a:r>
            <a:endParaRPr lang="ru-RU" sz="46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6"/>
          </p:nvPr>
        </p:nvSpPr>
        <p:spPr>
          <a:xfrm>
            <a:off x="1142976" y="5072074"/>
            <a:ext cx="7643812" cy="114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300" i="1" dirty="0" smtClean="0">
                <a:latin typeface="Algerian"/>
              </a:rPr>
              <a:t>Мы за чистое русское слово!</a:t>
            </a:r>
            <a:endParaRPr lang="ru-RU" sz="4300" dirty="0" smtClean="0"/>
          </a:p>
        </p:txBody>
      </p:sp>
      <p:pic>
        <p:nvPicPr>
          <p:cNvPr id="21" name="Picture 2" descr="http://cs5733.userapi.com/u2646378/-14/x_b89593e8.jpg"/>
          <p:cNvPicPr>
            <a:picLocks noChangeAspect="1" noChangeArrowheads="1"/>
          </p:cNvPicPr>
          <p:nvPr/>
        </p:nvPicPr>
        <p:blipFill>
          <a:blip r:embed="rId2"/>
          <a:srcRect t="8588" b="8588"/>
          <a:stretch>
            <a:fillRect/>
          </a:stretch>
        </p:blipFill>
        <p:spPr bwMode="auto">
          <a:xfrm>
            <a:off x="428596" y="1000108"/>
            <a:ext cx="840263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http://t3.gstatic.com/images?q=tbn:ANd9GcQ3BYfDtHFigCmvW1-MfGxdlOqN7oKwmd677wXN2-prd5BDoBjk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714356"/>
            <a:ext cx="62865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14290"/>
            <a:ext cx="4786312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264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4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20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20"/>
                                  </p:stCondLst>
                                  <p:iterate type="lt">
                                    <p:tmPct val="4524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4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9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800"/>
                            </p:stCondLst>
                            <p:childTnLst>
                              <p:par>
                                <p:cTn id="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1300"/>
                            </p:stCondLst>
                            <p:childTnLst>
                              <p:par>
                                <p:cTn id="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370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100"/>
                            </p:stCondLst>
                            <p:childTnLst>
                              <p:par>
                                <p:cTn id="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3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4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130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 Чистое слово!                                    </vt:lpstr>
    </vt:vector>
  </TitlesOfParts>
  <Company>ПУ № 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2012-11-14T10:57:40Z</dcterms:created>
  <dcterms:modified xsi:type="dcterms:W3CDTF">2012-11-14T13:27:27Z</dcterms:modified>
</cp:coreProperties>
</file>