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84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7" r:id="rId11"/>
    <p:sldId id="294" r:id="rId12"/>
    <p:sldId id="295" r:id="rId13"/>
    <p:sldId id="296" r:id="rId14"/>
    <p:sldId id="298" r:id="rId15"/>
    <p:sldId id="302" r:id="rId16"/>
    <p:sldId id="30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4660"/>
  </p:normalViewPr>
  <p:slideViewPr>
    <p:cSldViewPr>
      <p:cViewPr varScale="1">
        <p:scale>
          <a:sx n="99" d="100"/>
          <a:sy n="99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A6BF-18CF-431B-A285-1D78467EEDA8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784C-A435-41E2-AE8F-7CCC0AB1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86CF-EB52-4740-BAF9-403D7BE52ED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0921-E396-4708-B193-AC37061C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E96A-C1EA-447D-BB59-252F39C217B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ADDC-EB39-4A34-8FF9-47743901A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A518-25A3-4341-9A98-E5FEC17BF6D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8FDB-8B71-4653-8F37-DD36EEB7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25FA-C803-4605-B85C-037DF42EFD2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62F1-76A9-4430-AEF1-F2533E8C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98B0-5BA3-4732-B2BB-0B88391B5112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9967-619C-4156-B1B6-B6973EB52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B1B2-3917-497B-9E3E-2FB0CFE5C31C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96CB-37C4-4037-A5C4-5009B16A1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B642-19AE-4D93-9332-DF662ACE5914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661B-A301-46CB-8D2B-1ADE9DF4C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3DA9-9AC7-41EA-BF45-5B310C41F23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B424-1B16-49C5-9A58-98D5454F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CFA-2902-425A-A79E-F5E26F0F9DE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9C7F-A696-42C7-8062-B526EA98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53B7-DD54-4979-B953-9E381D985AA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8BD0-46B8-43DF-A127-D6493D77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39CFF92-3D5B-4C94-994B-695C7AB03E37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D67DDF-9CBF-4B4F-8B72-43F26A6A1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3375"/>
            <a:ext cx="8497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подберите нужные слова </a:t>
            </a: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добавьте их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  фразеологизм.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827584" y="1916832"/>
            <a:ext cx="63896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/>
              <a:t>Товарищ твой просит украдкой</a:t>
            </a:r>
            <a:br>
              <a:rPr lang="ru-RU" sz="3200" dirty="0"/>
            </a:br>
            <a:r>
              <a:rPr lang="ru-RU" sz="3200" dirty="0"/>
              <a:t>Ответы списать из тетрадки.</a:t>
            </a:r>
            <a:br>
              <a:rPr lang="ru-RU" sz="3200" dirty="0"/>
            </a:br>
            <a:r>
              <a:rPr lang="ru-RU" sz="3200" dirty="0"/>
              <a:t>Не надо, ведь этим ты другу,</a:t>
            </a:r>
          </a:p>
          <a:p>
            <a:r>
              <a:rPr lang="ru-RU" sz="3200" dirty="0"/>
              <a:t>Окажешь …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75856" y="3428465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dirty="0"/>
              <a:t>медвежью услугу.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02" y="4012664"/>
            <a:ext cx="2368437" cy="282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187450" y="0"/>
            <a:ext cx="6553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/>
              <a:t>Бывает частенько, что слово одно,</a:t>
            </a:r>
            <a:br>
              <a:rPr lang="ru-RU" sz="2000" dirty="0"/>
            </a:br>
            <a:r>
              <a:rPr lang="ru-RU" sz="2000" dirty="0"/>
              <a:t>Но очень по-разному служит оно.</a:t>
            </a:r>
            <a:br>
              <a:rPr lang="ru-RU" sz="2000" dirty="0"/>
            </a:br>
            <a:r>
              <a:rPr lang="ru-RU" sz="2000" dirty="0"/>
              <a:t>Примеры тут можно найти без труда,</a:t>
            </a:r>
            <a:br>
              <a:rPr lang="ru-RU" sz="2000" dirty="0"/>
            </a:br>
            <a:r>
              <a:rPr lang="ru-RU" sz="2000" dirty="0"/>
              <a:t>Возьмём хоть короткое слово «вода».</a:t>
            </a:r>
            <a:br>
              <a:rPr lang="ru-RU" sz="2000" dirty="0"/>
            </a:br>
            <a:r>
              <a:rPr lang="ru-RU" sz="2000" dirty="0"/>
              <a:t>Вот был я мальчишкой, да детство прошло.</a:t>
            </a:r>
            <a:br>
              <a:rPr lang="ru-RU" sz="2000" dirty="0"/>
            </a:br>
            <a:r>
              <a:rPr lang="ru-RU" sz="2000" dirty="0"/>
              <a:t>С тех пор уж </a:t>
            </a:r>
            <a:r>
              <a:rPr lang="ru-RU" sz="2000" b="1" dirty="0">
                <a:solidFill>
                  <a:srgbClr val="FF0000"/>
                </a:solidFill>
              </a:rPr>
              <a:t>немало воды утекло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О смелом мы вправе сказать наперёд:</a:t>
            </a:r>
            <a:br>
              <a:rPr lang="ru-RU" sz="2000" dirty="0"/>
            </a:br>
            <a:r>
              <a:rPr lang="ru-RU" sz="2000" dirty="0"/>
              <a:t>«Такой </a:t>
            </a:r>
            <a:r>
              <a:rPr lang="ru-RU" sz="2000" b="1" dirty="0">
                <a:solidFill>
                  <a:srgbClr val="FF0000"/>
                </a:solidFill>
              </a:rPr>
              <a:t>сквозь огонь и сквозь воду пройдёт</a:t>
            </a:r>
            <a:r>
              <a:rPr lang="ru-RU" sz="2000" dirty="0"/>
              <a:t>!»</a:t>
            </a:r>
            <a:br>
              <a:rPr lang="ru-RU" sz="2000" dirty="0"/>
            </a:br>
            <a:r>
              <a:rPr lang="ru-RU" sz="2000" dirty="0"/>
              <a:t>А гуси и утки-сухие всегда.</a:t>
            </a:r>
            <a:br>
              <a:rPr lang="ru-RU" sz="2000" dirty="0"/>
            </a:br>
            <a:r>
              <a:rPr lang="ru-RU" sz="2000" dirty="0"/>
              <a:t>Заметили люди: «</a:t>
            </a:r>
            <a:r>
              <a:rPr lang="ru-RU" sz="2000" b="1" dirty="0">
                <a:solidFill>
                  <a:srgbClr val="FF0000"/>
                </a:solidFill>
              </a:rPr>
              <a:t>Как с гуся вода</a:t>
            </a:r>
            <a:r>
              <a:rPr lang="ru-RU" sz="2000" dirty="0"/>
              <a:t>».</a:t>
            </a:r>
            <a:br>
              <a:rPr lang="ru-RU" sz="2000" dirty="0"/>
            </a:br>
            <a:r>
              <a:rPr lang="ru-RU" sz="2000" dirty="0"/>
              <a:t>Случилось с тобою: ты правил не знал,</a:t>
            </a:r>
            <a:br>
              <a:rPr lang="ru-RU" sz="2000" dirty="0"/>
            </a:br>
            <a:r>
              <a:rPr lang="ru-RU" sz="2000" dirty="0"/>
              <a:t>Молчал при опросе! </a:t>
            </a:r>
            <a:r>
              <a:rPr lang="ru-RU" sz="2000" b="1" dirty="0">
                <a:solidFill>
                  <a:srgbClr val="FF0000"/>
                </a:solidFill>
              </a:rPr>
              <a:t>Воды в рот набрал!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dirty="0"/>
              <a:t>Лентяй отдыхает, а </a:t>
            </a:r>
            <a:r>
              <a:rPr lang="ru-RU" sz="2000" b="1" dirty="0">
                <a:solidFill>
                  <a:srgbClr val="FF0000"/>
                </a:solidFill>
              </a:rPr>
              <a:t>время идёт</a:t>
            </a:r>
            <a:r>
              <a:rPr lang="ru-RU" sz="2000" dirty="0"/>
              <a:t>-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Под камень лежачий вода не течёт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Сказать болтуну мы порою не прочь:</a:t>
            </a:r>
            <a:br>
              <a:rPr lang="ru-RU" sz="2000" dirty="0"/>
            </a:br>
            <a:r>
              <a:rPr lang="ru-RU" sz="2000" dirty="0"/>
              <a:t>«Довольно, мол, </a:t>
            </a:r>
            <a:r>
              <a:rPr lang="ru-RU" sz="2000" b="1" dirty="0">
                <a:solidFill>
                  <a:srgbClr val="FF0000"/>
                </a:solidFill>
              </a:rPr>
              <a:t>воду-то в ступе толочь</a:t>
            </a:r>
            <a:r>
              <a:rPr lang="ru-RU" sz="2000" dirty="0"/>
              <a:t>!</a:t>
            </a:r>
            <a:br>
              <a:rPr lang="ru-RU" sz="2000" dirty="0"/>
            </a:br>
            <a:r>
              <a:rPr lang="ru-RU" sz="2000" dirty="0"/>
              <a:t>Не прочь и другому сказать невзначай:</a:t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 b="1" dirty="0">
                <a:solidFill>
                  <a:srgbClr val="FF0000"/>
                </a:solidFill>
              </a:rPr>
              <a:t>Довольно лить воду</a:t>
            </a:r>
            <a:r>
              <a:rPr lang="ru-RU" sz="2000" dirty="0"/>
              <a:t>! Ты дело давай!»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Работать впустую</a:t>
            </a:r>
            <a:r>
              <a:rPr lang="ru-RU" sz="2000" dirty="0"/>
              <a:t>!... Что скажут потом?</a:t>
            </a:r>
            <a:br>
              <a:rPr lang="ru-RU" sz="2000" dirty="0"/>
            </a:br>
            <a:r>
              <a:rPr lang="ru-RU" sz="2000" dirty="0"/>
              <a:t>На дело, мол, </a:t>
            </a:r>
            <a:r>
              <a:rPr lang="ru-RU" sz="2000" b="1" dirty="0">
                <a:solidFill>
                  <a:srgbClr val="FF0000"/>
                </a:solidFill>
              </a:rPr>
              <a:t>воду носить решетом</a:t>
            </a:r>
            <a:r>
              <a:rPr lang="ru-RU" sz="2000" dirty="0"/>
              <a:t>!</a:t>
            </a:r>
            <a:br>
              <a:rPr lang="ru-RU" sz="2000" dirty="0"/>
            </a:br>
            <a:r>
              <a:rPr lang="ru-RU" sz="2000" dirty="0"/>
              <a:t>Стихи я пишу, не жалея труда,</a:t>
            </a:r>
            <a:br>
              <a:rPr lang="ru-RU" sz="2000" dirty="0"/>
            </a:br>
            <a:r>
              <a:rPr lang="ru-RU" sz="2000" dirty="0"/>
              <a:t>Чтобы вы не сказали: «</a:t>
            </a:r>
            <a:r>
              <a:rPr lang="ru-RU" sz="2000" b="1" dirty="0">
                <a:solidFill>
                  <a:srgbClr val="FF0000"/>
                </a:solidFill>
              </a:rPr>
              <a:t>В стихах-то вода</a:t>
            </a:r>
            <a:r>
              <a:rPr lang="ru-RU" sz="2000" dirty="0"/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8493" y="1085874"/>
            <a:ext cx="3431380" cy="1259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8492" y="4517256"/>
            <a:ext cx="3431382" cy="1259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5678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</a:rPr>
              <a:t>Задание</a:t>
            </a:r>
            <a:r>
              <a:rPr lang="ru-RU" sz="3200" dirty="0">
                <a:latin typeface="Arial" pitchFamily="34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 головы до ног»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gsanaUPC" pitchFamily="18" charset="-34"/>
              </a:rPr>
              <a:t>(</a:t>
            </a:r>
            <a:r>
              <a:rPr lang="ru-RU" sz="2800" b="1" dirty="0">
                <a:latin typeface="Batang" pitchFamily="18" charset="-127"/>
                <a:ea typeface="Batang" pitchFamily="18" charset="-127"/>
                <a:cs typeface="AngsanaUPC" pitchFamily="18" charset="-34"/>
              </a:rPr>
              <a:t>работа по вариантам)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" y="2708275"/>
            <a:ext cx="795637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Segoe Script" pitchFamily="34" charset="0"/>
              </a:rPr>
              <a:t>Необходимо подобрать фразеологизмы,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Script" pitchFamily="34" charset="0"/>
              </a:rPr>
              <a:t>в которых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  <a:t>встречаются </a:t>
            </a:r>
            <a:r>
              <a:rPr lang="ru-RU" sz="2800" b="1" i="1" dirty="0">
                <a:solidFill>
                  <a:srgbClr val="C00000"/>
                </a:solidFill>
                <a:latin typeface="Segoe Script" pitchFamily="34" charset="0"/>
              </a:rPr>
              <a:t>слова </a:t>
            </a:r>
            <a:endParaRPr lang="ru-RU" sz="2800" b="1" i="1" dirty="0" smtClean="0">
              <a:solidFill>
                <a:srgbClr val="C00000"/>
              </a:solidFill>
              <a:latin typeface="Segoe Script" pitchFamily="34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Segoe Script" pitchFamily="34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глаз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вариант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ноги</a:t>
            </a:r>
            <a:endParaRPr lang="ru-RU" sz="2400" i="1" dirty="0">
              <a:solidFill>
                <a:srgbClr val="660033"/>
              </a:solidFill>
              <a:latin typeface="Segoe Scrip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6568" y="997798"/>
            <a:ext cx="3274841" cy="1279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1886" y="4426798"/>
            <a:ext cx="3583159" cy="127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116013" y="549275"/>
            <a:ext cx="4572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Голова: 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Человек с головой</a:t>
            </a:r>
            <a:br>
              <a:rPr lang="ru-RU" sz="3200" dirty="0"/>
            </a:br>
            <a:r>
              <a:rPr lang="ru-RU" sz="3200" dirty="0"/>
              <a:t>Морочить голову</a:t>
            </a:r>
            <a:br>
              <a:rPr lang="ru-RU" sz="3200" dirty="0"/>
            </a:br>
            <a:r>
              <a:rPr lang="ru-RU" sz="3200" dirty="0"/>
              <a:t>Вскружить голову</a:t>
            </a:r>
            <a:br>
              <a:rPr lang="ru-RU" sz="3200" dirty="0"/>
            </a:br>
            <a:r>
              <a:rPr lang="ru-RU" sz="3200" dirty="0"/>
              <a:t>Потерять голову</a:t>
            </a:r>
            <a:br>
              <a:rPr lang="ru-RU" sz="3200" dirty="0"/>
            </a:br>
            <a:r>
              <a:rPr lang="ru-RU" sz="3200" dirty="0"/>
              <a:t>Не сносить головы</a:t>
            </a:r>
            <a:br>
              <a:rPr lang="ru-RU" sz="3200" dirty="0"/>
            </a:br>
            <a:r>
              <a:rPr lang="ru-RU" sz="3200" dirty="0"/>
              <a:t>Отвечать головой</a:t>
            </a:r>
            <a:br>
              <a:rPr lang="ru-RU" sz="3200" dirty="0"/>
            </a:br>
            <a:r>
              <a:rPr lang="ru-RU" sz="3200" dirty="0"/>
              <a:t>Как снег на голову</a:t>
            </a:r>
            <a:br>
              <a:rPr lang="ru-RU" sz="3200" dirty="0"/>
            </a:br>
            <a:r>
              <a:rPr lang="ru-RU" sz="3200" dirty="0"/>
              <a:t>Голова идёт кругом</a:t>
            </a:r>
            <a:br>
              <a:rPr lang="ru-RU" sz="3200" dirty="0"/>
            </a:br>
            <a:r>
              <a:rPr lang="ru-RU" sz="3200" dirty="0"/>
              <a:t>Сломя голову.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83" y="4005065"/>
            <a:ext cx="413979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4572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Глаз.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Мозолить глаза</a:t>
            </a:r>
            <a:br>
              <a:rPr lang="ru-RU" sz="3200" dirty="0"/>
            </a:br>
            <a:r>
              <a:rPr lang="ru-RU" sz="3200" dirty="0"/>
              <a:t>Хлопать глазами</a:t>
            </a:r>
            <a:br>
              <a:rPr lang="ru-RU" sz="3200" dirty="0"/>
            </a:br>
            <a:r>
              <a:rPr lang="ru-RU" sz="3200" dirty="0"/>
              <a:t>Говорить в глаза</a:t>
            </a:r>
            <a:br>
              <a:rPr lang="ru-RU" sz="3200" dirty="0"/>
            </a:br>
            <a:r>
              <a:rPr lang="ru-RU" sz="3200" dirty="0"/>
              <a:t>Пускать пыль в глаза</a:t>
            </a:r>
            <a:br>
              <a:rPr lang="ru-RU" sz="3200" dirty="0"/>
            </a:br>
            <a:r>
              <a:rPr lang="ru-RU" sz="3200" dirty="0"/>
              <a:t>Глазом не моргнуть</a:t>
            </a:r>
            <a:br>
              <a:rPr lang="ru-RU" sz="3200" dirty="0"/>
            </a:br>
            <a:r>
              <a:rPr lang="ru-RU" sz="3200" dirty="0"/>
              <a:t>С глазу на глаз</a:t>
            </a:r>
            <a:br>
              <a:rPr lang="ru-RU" sz="3200" dirty="0"/>
            </a:br>
            <a:r>
              <a:rPr lang="ru-RU" sz="3200" dirty="0"/>
              <a:t>Хоть глаз выколи</a:t>
            </a:r>
            <a:br>
              <a:rPr lang="ru-RU" sz="3200" dirty="0"/>
            </a:br>
            <a:r>
              <a:rPr lang="ru-RU" sz="3200" dirty="0"/>
              <a:t>Открыть глаза</a:t>
            </a:r>
            <a:br>
              <a:rPr lang="ru-RU" sz="3200" dirty="0"/>
            </a:br>
            <a:r>
              <a:rPr lang="ru-RU" sz="3200" dirty="0"/>
              <a:t>Как бельмо в глазу.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37" y="4869160"/>
            <a:ext cx="2714625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77041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omic Sans MS" pitchFamily="66" charset="0"/>
              </a:rPr>
              <a:t>Ноги.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Со всех ног</a:t>
            </a:r>
            <a:br>
              <a:rPr lang="ru-RU" sz="3200" dirty="0"/>
            </a:br>
            <a:r>
              <a:rPr lang="ru-RU" sz="3200" dirty="0"/>
              <a:t>Встать на ноги</a:t>
            </a:r>
            <a:br>
              <a:rPr lang="ru-RU" sz="3200" dirty="0"/>
            </a:br>
            <a:r>
              <a:rPr lang="ru-RU" sz="3200" dirty="0"/>
              <a:t>Встать с левой ноги</a:t>
            </a:r>
            <a:br>
              <a:rPr lang="ru-RU" sz="3200" dirty="0"/>
            </a:br>
            <a:r>
              <a:rPr lang="ru-RU" sz="3200" dirty="0"/>
              <a:t>Падать с ног</a:t>
            </a:r>
            <a:br>
              <a:rPr lang="ru-RU" sz="3200" dirty="0"/>
            </a:br>
            <a:r>
              <a:rPr lang="ru-RU" sz="3200" dirty="0"/>
              <a:t>Потерять почву под ногами</a:t>
            </a:r>
            <a:br>
              <a:rPr lang="ru-RU" sz="3200" dirty="0"/>
            </a:br>
            <a:r>
              <a:rPr lang="ru-RU" sz="3200" dirty="0"/>
              <a:t>Сбиться с ног</a:t>
            </a:r>
            <a:br>
              <a:rPr lang="ru-RU" sz="3200" dirty="0"/>
            </a:br>
            <a:r>
              <a:rPr lang="ru-RU" sz="3200" dirty="0"/>
              <a:t>Идти в ногу</a:t>
            </a:r>
            <a:br>
              <a:rPr lang="ru-RU" sz="3200" dirty="0"/>
            </a:br>
            <a:r>
              <a:rPr lang="ru-RU" sz="3200" dirty="0"/>
              <a:t>Путаться под ногами</a:t>
            </a:r>
            <a:br>
              <a:rPr lang="ru-RU" sz="3200" dirty="0"/>
            </a:br>
            <a:r>
              <a:rPr lang="ru-RU" sz="3200" dirty="0"/>
              <a:t>Ног под собой не чуять.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7" y="116632"/>
            <a:ext cx="287747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9" y="-13215"/>
            <a:ext cx="9144000" cy="2756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996952"/>
            <a:ext cx="3502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ИТОГИ УРОКА.</a:t>
            </a:r>
            <a:endParaRPr lang="ru-RU" sz="3600" dirty="0"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107" y="4005064"/>
            <a:ext cx="5968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Что вы узнали нового на уроке?</a:t>
            </a:r>
          </a:p>
          <a:p>
            <a:endParaRPr lang="ru-RU" sz="28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Что осталось непонятным?</a:t>
            </a:r>
            <a:endParaRPr lang="ru-RU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7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" y="0"/>
            <a:ext cx="9175329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4491" y="908720"/>
            <a:ext cx="46826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Задание на дом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388" y="5854700"/>
            <a:ext cx="5338762" cy="10366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smtClean="0"/>
              <a:t>на воре шапка горит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200" y="6350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10" y="1556792"/>
            <a:ext cx="295800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038" y="5805488"/>
            <a:ext cx="3178175" cy="647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как рыба в воде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97992" cy="41044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  <a:endParaRPr lang="ru-RU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854301" cy="38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9413" y="6116638"/>
            <a:ext cx="330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как сельдь в бочке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  <a:endParaRPr lang="ru-RU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1775" y="6021388"/>
            <a:ext cx="298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вставлять палки в колёса,</a:t>
            </a:r>
          </a:p>
        </p:txBody>
      </p:sp>
      <p:pic>
        <p:nvPicPr>
          <p:cNvPr id="4" name="i-main-pic" descr="Картинка 7 из 20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264" y="1417638"/>
            <a:ext cx="5209984" cy="42656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  <a:endParaRPr lang="ru-RU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3063" y="5805488"/>
            <a:ext cx="331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вешать лапшу на уши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отгадайте фразеологизм</a:t>
            </a:r>
            <a:endParaRPr lang="ru-RU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1288" y="5589588"/>
            <a:ext cx="378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денег куры не клюют</a:t>
            </a:r>
          </a:p>
        </p:txBody>
      </p:sp>
      <p:pic>
        <p:nvPicPr>
          <p:cNvPr id="29700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52600"/>
            <a:ext cx="47625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63993" y="404664"/>
            <a:ext cx="856932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Monotype Corsiva" pitchFamily="66" charset="0"/>
              </a:rPr>
              <a:t>  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«Как работает слово?» </a:t>
            </a:r>
            <a:endParaRPr lang="ru-RU" sz="3600" dirty="0">
              <a:latin typeface="Monotype Corsiva" pitchFamily="66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Суслов</a:t>
            </a:r>
            <a:r>
              <a:rPr lang="ru-RU" sz="2800" dirty="0" smtClean="0"/>
              <a:t> 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Из стихотворения нужно выписать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как можно больше фразеологизмов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Segoe Script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Segoe Script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Segoe Scrip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69" y="1780496"/>
            <a:ext cx="5633598" cy="3219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187450" y="0"/>
            <a:ext cx="6553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Бывает частенько, что слово одно,</a:t>
            </a:r>
            <a:br>
              <a:rPr lang="ru-RU" sz="2000"/>
            </a:br>
            <a:r>
              <a:rPr lang="ru-RU" sz="2000"/>
              <a:t>Но очень по-разному служит оно.</a:t>
            </a:r>
            <a:br>
              <a:rPr lang="ru-RU" sz="2000"/>
            </a:br>
            <a:r>
              <a:rPr lang="ru-RU" sz="2000"/>
              <a:t>Примеры тут можно найти без труда,</a:t>
            </a:r>
            <a:br>
              <a:rPr lang="ru-RU" sz="2000"/>
            </a:br>
            <a:r>
              <a:rPr lang="ru-RU" sz="2000"/>
              <a:t>Возьмём хоть короткое слово «вода».</a:t>
            </a:r>
            <a:br>
              <a:rPr lang="ru-RU" sz="2000"/>
            </a:br>
            <a:r>
              <a:rPr lang="ru-RU" sz="2000"/>
              <a:t>Вот был я мальчишкой, да детство прошло.</a:t>
            </a:r>
            <a:br>
              <a:rPr lang="ru-RU" sz="2000"/>
            </a:br>
            <a:r>
              <a:rPr lang="ru-RU" sz="2000"/>
              <a:t>С тех пор уж немало воды утекло.</a:t>
            </a:r>
            <a:br>
              <a:rPr lang="ru-RU" sz="2000"/>
            </a:br>
            <a:r>
              <a:rPr lang="ru-RU" sz="2000"/>
              <a:t>О смелом мы вправе сказать наперёд:</a:t>
            </a:r>
            <a:br>
              <a:rPr lang="ru-RU" sz="2000"/>
            </a:br>
            <a:r>
              <a:rPr lang="ru-RU" sz="2000"/>
              <a:t>«Такой сквозь огонь и сквозь воду пройдёт!»</a:t>
            </a:r>
            <a:br>
              <a:rPr lang="ru-RU" sz="2000"/>
            </a:br>
            <a:r>
              <a:rPr lang="ru-RU" sz="2000"/>
              <a:t>А гуси и утки-сухие всегда.</a:t>
            </a:r>
            <a:br>
              <a:rPr lang="ru-RU" sz="2000"/>
            </a:br>
            <a:r>
              <a:rPr lang="ru-RU" sz="2000"/>
              <a:t>Заметили люди: «Как с гуся вода».</a:t>
            </a:r>
            <a:br>
              <a:rPr lang="ru-RU" sz="2000"/>
            </a:br>
            <a:r>
              <a:rPr lang="ru-RU" sz="2000"/>
              <a:t>Случилось с тобою: ты правил не знал,</a:t>
            </a:r>
            <a:br>
              <a:rPr lang="ru-RU" sz="2000"/>
            </a:br>
            <a:r>
              <a:rPr lang="ru-RU" sz="2000"/>
              <a:t>Молчал при опросе! Воды в рот набрал!</a:t>
            </a:r>
            <a:br>
              <a:rPr lang="ru-RU" sz="2000"/>
            </a:br>
            <a:r>
              <a:rPr lang="ru-RU" sz="2000"/>
              <a:t>Лентяй отдыхает, а время идёт-</a:t>
            </a:r>
            <a:br>
              <a:rPr lang="ru-RU" sz="2000"/>
            </a:br>
            <a:r>
              <a:rPr lang="ru-RU" sz="2000"/>
              <a:t>Под камень лежачий вода не течёт.</a:t>
            </a:r>
            <a:br>
              <a:rPr lang="ru-RU" sz="2000"/>
            </a:br>
            <a:r>
              <a:rPr lang="ru-RU" sz="2000"/>
              <a:t>Сказать болтуну мы порою не прочь:</a:t>
            </a:r>
            <a:br>
              <a:rPr lang="ru-RU" sz="2000"/>
            </a:br>
            <a:r>
              <a:rPr lang="ru-RU" sz="2000"/>
              <a:t>«Довольно, мол, воду-то в ступе толочь!</a:t>
            </a:r>
            <a:br>
              <a:rPr lang="ru-RU" sz="2000"/>
            </a:br>
            <a:r>
              <a:rPr lang="ru-RU" sz="2000"/>
              <a:t>Не прочь и другому сказать невзначай:</a:t>
            </a:r>
            <a:br>
              <a:rPr lang="ru-RU" sz="2000"/>
            </a:br>
            <a:r>
              <a:rPr lang="ru-RU" sz="2000"/>
              <a:t>«Довольно лить воду! Ты дело давай!»</a:t>
            </a:r>
            <a:br>
              <a:rPr lang="ru-RU" sz="2000"/>
            </a:br>
            <a:r>
              <a:rPr lang="ru-RU" sz="2000"/>
              <a:t>Работать впустую!... Что скажут потом?</a:t>
            </a:r>
            <a:br>
              <a:rPr lang="ru-RU" sz="2000"/>
            </a:br>
            <a:r>
              <a:rPr lang="ru-RU" sz="2000"/>
              <a:t>На дело, мол, воду носить решетом!</a:t>
            </a:r>
            <a:br>
              <a:rPr lang="ru-RU" sz="2000"/>
            </a:br>
            <a:r>
              <a:rPr lang="ru-RU" sz="2000"/>
              <a:t>Стихи я пишу, не жалея труда,</a:t>
            </a:r>
            <a:br>
              <a:rPr lang="ru-RU" sz="2000"/>
            </a:br>
            <a:r>
              <a:rPr lang="ru-RU" sz="2000"/>
              <a:t>Чтобы вы не сказали: «В стихах-то вода».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840372" y="981356"/>
            <a:ext cx="3284984" cy="1322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700466" y="4406246"/>
            <a:ext cx="3564795" cy="1322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лая фразеоло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Веселая фразеология</Template>
  <TotalTime>230</TotalTime>
  <Words>139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Веселая фразеология</vt:lpstr>
      <vt:lpstr>Презентация PowerPoint</vt:lpstr>
      <vt:lpstr>Презентация PowerPoint</vt:lpstr>
      <vt:lpstr>отгадайте фразеологизм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 и Саша</cp:lastModifiedBy>
  <cp:revision>26</cp:revision>
  <dcterms:created xsi:type="dcterms:W3CDTF">2012-12-03T05:31:09Z</dcterms:created>
  <dcterms:modified xsi:type="dcterms:W3CDTF">2013-10-05T18:57:44Z</dcterms:modified>
</cp:coreProperties>
</file>