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307" r:id="rId8"/>
    <p:sldId id="30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4C0563-69D5-4D68-9217-E3CDBDDFD56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9A6F1F-5738-4409-A0C2-205242410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azbook.ru/" TargetMode="External"/><Relationship Id="rId2" Type="http://schemas.openxmlformats.org/officeDocument/2006/relationships/hyperlink" Target="http://rudocs.exdat.com/docs/index-12518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csite.inf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5001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Фразеологизмы -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устойчивые сочетания слов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60000">
            <a:off x="628289" y="205705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0000">
            <a:off x="6725328" y="1913699"/>
            <a:ext cx="18811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рождаются фразеологизмы?</a:t>
            </a:r>
          </a:p>
          <a:p>
            <a:endParaRPr lang="ru-RU" sz="2800" dirty="0" smtClean="0"/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Жили-были в мастерской 2 детали и стержень, которые использовались вместе и по отдельности. Но однажды рабочий взял и сварил их в одну новую деталь в виде буквы </a:t>
            </a:r>
            <a:r>
              <a:rPr lang="ru-RU" b="1" dirty="0" smtClean="0">
                <a:solidFill>
                  <a:schemeClr val="bg1"/>
                </a:solidFill>
              </a:rPr>
              <a:t>Ф.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437112"/>
            <a:ext cx="5112568" cy="220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428604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Так происходит и в жизни слов. Живут-поживают слова-детали, ими пользуются по отдельности, но, когда возникает необходимость, слова сливаются в неделимые сочетания - фразеологизмы. 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Существуют слова заткнуть, за, пояс, и фразеологизм заткнуть за пояс, (легко справиться с кем-либо)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564904"/>
            <a:ext cx="2520280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Во фразеологизмах слова теряют свои прежние значения.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Фразеологизм</a:t>
            </a:r>
            <a:r>
              <a:rPr lang="ru-RU" sz="3200" b="1" dirty="0" smtClean="0">
                <a:solidFill>
                  <a:schemeClr val="bg1"/>
                </a:solidFill>
              </a:rPr>
              <a:t> - устойчивое выражение. В нём нельзя заменить слова, поменять их местами, иначе изменится смысл. </a:t>
            </a:r>
          </a:p>
          <a:p>
            <a:endParaRPr lang="ru-RU" sz="3200" b="1" dirty="0" smtClean="0"/>
          </a:p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Выражение это, употреблённое в переносном значении, можно заменить близким по значению словом. Таких устойчивых выражений в русском языке немало. Их называют фразеологизмы. </a:t>
            </a:r>
            <a:r>
              <a:rPr lang="ru-RU" sz="3200" b="1" dirty="0" smtClean="0">
                <a:solidFill>
                  <a:srgbClr val="C00000"/>
                </a:solidFill>
              </a:rPr>
              <a:t>(</a:t>
            </a:r>
            <a:r>
              <a:rPr lang="ru-RU" sz="3200" b="1" dirty="0" err="1" smtClean="0">
                <a:solidFill>
                  <a:srgbClr val="C00000"/>
                </a:solidFill>
              </a:rPr>
              <a:t>гр</a:t>
            </a:r>
            <a:r>
              <a:rPr lang="ru-RU" sz="3200" b="1" dirty="0" smtClean="0">
                <a:solidFill>
                  <a:srgbClr val="C00000"/>
                </a:solidFill>
              </a:rPr>
              <a:t> .</a:t>
            </a:r>
            <a:r>
              <a:rPr lang="ru-RU" sz="3200" b="1" dirty="0" err="1" smtClean="0">
                <a:solidFill>
                  <a:srgbClr val="C00000"/>
                </a:solidFill>
              </a:rPr>
              <a:t>phrasis</a:t>
            </a:r>
            <a:r>
              <a:rPr lang="ru-RU" sz="3200" b="1" dirty="0" smtClean="0">
                <a:solidFill>
                  <a:srgbClr val="C00000"/>
                </a:solidFill>
              </a:rPr>
              <a:t> – выражение + </a:t>
            </a:r>
            <a:r>
              <a:rPr lang="ru-RU" sz="3200" b="1" dirty="0" err="1" smtClean="0">
                <a:solidFill>
                  <a:srgbClr val="C00000"/>
                </a:solidFill>
              </a:rPr>
              <a:t>logos</a:t>
            </a:r>
            <a:r>
              <a:rPr lang="ru-RU" sz="3200" b="1" dirty="0" smtClean="0">
                <a:solidFill>
                  <a:srgbClr val="C00000"/>
                </a:solidFill>
              </a:rPr>
              <a:t> – понятие, учение</a:t>
            </a:r>
            <a:r>
              <a:rPr lang="ru-RU" sz="3200" b="1" dirty="0" smtClean="0"/>
              <a:t>).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86190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Не все фразеологизмы легко поддаются расшифровке. Наиболее древние откроют свои тайны только при изучении их истории, следовательно, нужно чаще заглядывать во фразеологический словарь.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Например, </a:t>
            </a:r>
            <a:r>
              <a:rPr lang="ru-RU" sz="2000" b="1" dirty="0" smtClean="0">
                <a:solidFill>
                  <a:srgbClr val="C00000"/>
                </a:solidFill>
              </a:rPr>
              <a:t>бить челом </a:t>
            </a:r>
            <a:r>
              <a:rPr lang="ru-RU" sz="2000" b="1" dirty="0" smtClean="0">
                <a:solidFill>
                  <a:schemeClr val="bg1"/>
                </a:solidFill>
              </a:rPr>
              <a:t>(почтительно раскланиваясь, приветствовать кого-либо). 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По установившемуся в Древней Руси обычаю били челом (низко кланялись, доставая челом до земли, до пола) при вручении жалобы, прошения.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764704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011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Фразеологические словари</a:t>
            </a:r>
          </a:p>
          <a:p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Словари – хранители языка, его кладовые, в них отражаются знания, накопленные обществом на протяжении веков.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6992"/>
            <a:ext cx="2053462" cy="32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2996952"/>
            <a:ext cx="1557500" cy="241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2852936"/>
            <a:ext cx="1766570" cy="23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4437112"/>
            <a:ext cx="122413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Ресурсы: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rudocs.exdat.com/docs/index-125184.html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http://frazbook.ru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http://www.encsite.info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9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215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828836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Яганина</a:t>
            </a:r>
            <a:r>
              <a:rPr lang="ru-RU" sz="2800" b="1" i="1" dirty="0" smtClean="0">
                <a:solidFill>
                  <a:srgbClr val="002060"/>
                </a:solidFill>
              </a:rPr>
              <a:t> С. В., учитель русского языка и литературы МОКУ «Зареченская ООШ»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Октябрьского района Приморского края.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0000">
            <a:off x="1170916" y="3754463"/>
            <a:ext cx="146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281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Фразеологизмы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24</cp:revision>
  <dcterms:created xsi:type="dcterms:W3CDTF">2006-01-01T02:10:02Z</dcterms:created>
  <dcterms:modified xsi:type="dcterms:W3CDTF">2013-10-11T11:13:56Z</dcterms:modified>
</cp:coreProperties>
</file>