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BF671-0585-4FC1-AFDE-6EE5628A14C7}" type="datetimeFigureOut">
              <a:rPr lang="ru-RU" smtClean="0"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45C89-5D43-45D4-BD9B-C7A95D4EFC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2"/>
                </a:solidFill>
              </a:rPr>
              <a:t>Число имени существительного. Существительные, имеющие форму только множественного числа</a:t>
            </a:r>
            <a:endParaRPr lang="ru-RU" sz="5400" b="1" dirty="0">
              <a:solidFill>
                <a:schemeClr val="tx2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5013176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Тренажёр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А. Напишите 10 существительных, которые могут иметь форму только множественного числа, и составьте с ними 2 — 3 предложения.</a:t>
            </a:r>
          </a:p>
          <a:p>
            <a:pPr>
              <a:buNone/>
            </a:pPr>
            <a:r>
              <a:rPr lang="ru-RU" dirty="0" smtClean="0"/>
              <a:t>Б. Определите, какие существительные в предложениях имеют форму только множественного числа.</a:t>
            </a:r>
          </a:p>
          <a:p>
            <a:pPr>
              <a:buNone/>
            </a:pPr>
            <a:r>
              <a:rPr lang="ru-RU" dirty="0" smtClean="0"/>
              <a:t>1. После долгих переговоров были подписаны важные соглашения.</a:t>
            </a:r>
          </a:p>
          <a:p>
            <a:pPr>
              <a:buNone/>
            </a:pPr>
            <a:r>
              <a:rPr lang="ru-RU" dirty="0" smtClean="0"/>
              <a:t>2. Это ещё вилами на воде писано (посл.).</a:t>
            </a:r>
          </a:p>
          <a:p>
            <a:pPr>
              <a:buNone/>
            </a:pPr>
            <a:r>
              <a:rPr lang="ru-RU" dirty="0" smtClean="0"/>
              <a:t>3. Она бежала по лестнице, держась за перила.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3" y="0"/>
            <a:ext cx="1584176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Тренажёр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b="1" dirty="0" smtClean="0"/>
              <a:t>Составьте распространённые предложения, где подлежащими были бы данные слова, а сказуемые должны быть выражены глаголами в настоящем времени. </a:t>
            </a:r>
          </a:p>
          <a:p>
            <a:pPr>
              <a:buNone/>
            </a:pPr>
            <a:r>
              <a:rPr lang="ru-RU" sz="4400" b="1" dirty="0" smtClean="0"/>
              <a:t>   </a:t>
            </a:r>
            <a:r>
              <a:rPr lang="ru-RU" sz="4400" b="1" dirty="0" smtClean="0">
                <a:solidFill>
                  <a:schemeClr val="tx2"/>
                </a:solidFill>
              </a:rPr>
              <a:t>Грабли, чернила, жмурки, дрожжи, хлопоты.</a:t>
            </a:r>
            <a:endParaRPr lang="ru-RU" sz="4400" b="1" dirty="0">
              <a:solidFill>
                <a:schemeClr val="tx2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20097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Важный вывод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/>
              <a:t>    Есть такие существительные, которые могут иметь форму только множественного числа. Слова </a:t>
            </a:r>
            <a:r>
              <a:rPr lang="ru-RU" b="1" dirty="0" smtClean="0">
                <a:solidFill>
                  <a:srgbClr val="FF0000"/>
                </a:solidFill>
              </a:rPr>
              <a:t>ножницы, горелки, ворота </a:t>
            </a:r>
            <a:r>
              <a:rPr lang="ru-RU" b="1" dirty="0" smtClean="0"/>
              <a:t>имеют форму только множественного числа. К ним относятся названия составных и парных предметов; названия материалов или их остатков; названия промежутков времени, игр; некоторые географические названия; названия действий и состояния природы.</a:t>
            </a:r>
            <a:endParaRPr lang="ru-RU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3350" y="188640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                 </a:t>
            </a:r>
            <a:r>
              <a:rPr lang="ru-RU" b="1" dirty="0" smtClean="0">
                <a:solidFill>
                  <a:srgbClr val="C00000"/>
                </a:solidFill>
              </a:rPr>
              <a:t>Дорогие ребята! </a:t>
            </a:r>
          </a:p>
          <a:p>
            <a:pPr>
              <a:buNone/>
            </a:pPr>
            <a:r>
              <a:rPr lang="ru-RU" dirty="0" smtClean="0"/>
              <a:t>    На уроке «Имена существительные, которые имеют форму только множественного числа» вы познакомитесь с грамматической категорией числа. Сегодня вы узнаете, что имена существительные не всегда могут употребляться в единственном числе. Обязательно запомните лексические группы слов, имеющих форму только множественного числа.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5157192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Как вы знаете, существительные имеют два числа — единственное и множественное.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                       Пирожное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                              </a:t>
            </a:r>
            <a:r>
              <a:rPr lang="ru-RU" b="1" dirty="0" smtClean="0">
                <a:solidFill>
                  <a:srgbClr val="FF0000"/>
                </a:solidFill>
              </a:rPr>
              <a:t>Пирожные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204864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717032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78904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Среди имён существительных есть такие, которые имеют форму только множественного числа.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Подумайте, можно ли слово ножницы поставить в форму единственного числа?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Ножницы     </a:t>
            </a:r>
            <a:r>
              <a:rPr lang="ru-RU" dirty="0" smtClean="0"/>
              <a:t>                       </a:t>
            </a:r>
          </a:p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                                           Ножницы</a:t>
            </a: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 Существительное </a:t>
            </a:r>
            <a:r>
              <a:rPr lang="ru-RU" b="1" dirty="0" smtClean="0">
                <a:solidFill>
                  <a:srgbClr val="FF0000"/>
                </a:solidFill>
              </a:rPr>
              <a:t>ножницы</a:t>
            </a:r>
            <a:r>
              <a:rPr lang="ru-RU" b="1" dirty="0" smtClean="0">
                <a:solidFill>
                  <a:schemeClr val="tx2"/>
                </a:solidFill>
              </a:rPr>
              <a:t> не имеет формы единственного числа</a:t>
            </a:r>
          </a:p>
          <a:p>
            <a:pPr>
              <a:buNone/>
            </a:pP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04864"/>
            <a:ext cx="186079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060848"/>
            <a:ext cx="3696072" cy="216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Значения существительных, которые имеют форму только множественного числа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r>
              <a:rPr lang="ru-RU" dirty="0" smtClean="0"/>
              <a:t>названия составных и парных предметов: </a:t>
            </a:r>
            <a:r>
              <a:rPr lang="ru-RU" b="1" dirty="0" smtClean="0">
                <a:solidFill>
                  <a:srgbClr val="C00000"/>
                </a:solidFill>
              </a:rPr>
              <a:t>штаны, санки, щипцы, вилы, носилки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названия материалов или их остатков: </a:t>
            </a:r>
            <a:r>
              <a:rPr lang="ru-RU" b="1" dirty="0" smtClean="0">
                <a:solidFill>
                  <a:srgbClr val="C00000"/>
                </a:solidFill>
              </a:rPr>
              <a:t>дрожжи, сливки, опилки, хлопья, духи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названия промежутков времени, игр: </a:t>
            </a:r>
            <a:r>
              <a:rPr lang="ru-RU" b="1" dirty="0" smtClean="0">
                <a:solidFill>
                  <a:srgbClr val="C00000"/>
                </a:solidFill>
              </a:rPr>
              <a:t>сутки, каникулы, салочки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некоторые географические названия: </a:t>
            </a:r>
            <a:r>
              <a:rPr lang="ru-RU" b="1" dirty="0" smtClean="0">
                <a:solidFill>
                  <a:srgbClr val="C00000"/>
                </a:solidFill>
              </a:rPr>
              <a:t>Альпы, Сокольники, Афины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названия действий и состояния природы: </a:t>
            </a:r>
            <a:r>
              <a:rPr lang="ru-RU" b="1" dirty="0" smtClean="0">
                <a:solidFill>
                  <a:srgbClr val="C00000"/>
                </a:solidFill>
              </a:rPr>
              <a:t>сумерки, заморозки, сборы, переговоры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Обратите внимание!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Не все существительные, обозначающие парные предметы, имеют форму только множественного числа: </a:t>
            </a:r>
          </a:p>
          <a:p>
            <a:pPr>
              <a:buNone/>
            </a:pPr>
            <a:r>
              <a:rPr lang="ru-RU" b="1" dirty="0" smtClean="0"/>
              <a:t>                    </a:t>
            </a:r>
            <a:r>
              <a:rPr lang="ru-RU" b="1" dirty="0" smtClean="0">
                <a:solidFill>
                  <a:srgbClr val="C00000"/>
                </a:solidFill>
              </a:rPr>
              <a:t>ботинки — ботинок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      </a:t>
            </a:r>
            <a:r>
              <a:rPr lang="ru-RU" b="1" dirty="0" smtClean="0">
                <a:solidFill>
                  <a:srgbClr val="C00000"/>
                </a:solidFill>
              </a:rPr>
              <a:t>сапоги — сапог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996952"/>
            <a:ext cx="1584176" cy="116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924944"/>
            <a:ext cx="2076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5013176"/>
            <a:ext cx="1512168" cy="1240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4797152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Найдите имена существительные, которые имеют форму только множественного числа.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6600" b="1" dirty="0" smtClean="0"/>
              <a:t>Тиски, чашки, грабли, инструменты, тени (для век), жмурки, опилки.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Это интересно!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4400" b="1" dirty="0" smtClean="0"/>
              <a:t>В лингвистической науке имена существительные, которые имеют форму только множественного числа, часто называют на латинском языке </a:t>
            </a:r>
            <a:r>
              <a:rPr lang="ru-RU" sz="4400" b="1" dirty="0" err="1" smtClean="0"/>
              <a:t>pluralia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tantum</a:t>
            </a:r>
            <a:r>
              <a:rPr lang="ru-RU" sz="4400" b="1" dirty="0" smtClean="0"/>
              <a:t> («</a:t>
            </a:r>
            <a:r>
              <a:rPr lang="ru-RU" sz="4400" b="1" dirty="0" err="1" smtClean="0"/>
              <a:t>плюралиа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тантум</a:t>
            </a:r>
            <a:r>
              <a:rPr lang="ru-RU" sz="4400" b="1" dirty="0" smtClean="0"/>
              <a:t>»).</a:t>
            </a:r>
            <a:endParaRPr lang="ru-RU" sz="44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85184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Тренажёр. </a:t>
            </a:r>
            <a:r>
              <a:rPr lang="ru-RU" sz="3200" b="1" dirty="0" smtClean="0">
                <a:solidFill>
                  <a:schemeClr val="tx2"/>
                </a:solidFill>
              </a:rPr>
              <a:t>Существительные, имеющие форму только множественного числа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b="1" dirty="0" smtClean="0">
                <a:solidFill>
                  <a:srgbClr val="FF0000"/>
                </a:solidFill>
              </a:rPr>
              <a:t>Укажите слова, которые имеют форму только множественного числа.</a:t>
            </a:r>
          </a:p>
          <a:p>
            <a:pPr>
              <a:buNone/>
            </a:pPr>
            <a:r>
              <a:rPr lang="ru-RU" sz="4000" b="1" dirty="0" smtClean="0"/>
              <a:t>1. Настенные часы в комнате матери пробили полночь. </a:t>
            </a:r>
          </a:p>
          <a:p>
            <a:pPr>
              <a:buNone/>
            </a:pPr>
            <a:r>
              <a:rPr lang="ru-RU" sz="4000" b="1" dirty="0" smtClean="0"/>
              <a:t>2. К празднику родители купили Мишке новые брюки. </a:t>
            </a:r>
          </a:p>
          <a:p>
            <a:pPr>
              <a:buNone/>
            </a:pPr>
            <a:r>
              <a:rPr lang="ru-RU" sz="4000" b="1" dirty="0" smtClean="0"/>
              <a:t>3. Первые заморозки в этом году начались рано, ещё в сентябре.</a:t>
            </a:r>
            <a:endParaRPr lang="ru-RU" sz="4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7" y="548680"/>
            <a:ext cx="187220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493</Words>
  <Application>Microsoft Office PowerPoint</Application>
  <PresentationFormat>Экран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Число имени существительного. Существительные, имеющие форму только множественного числа</vt:lpstr>
      <vt:lpstr>Слайд 2</vt:lpstr>
      <vt:lpstr>Как вы знаете, существительные имеют два числа — единственное и множественное.</vt:lpstr>
      <vt:lpstr>Среди имён существительных есть такие, которые имеют форму только множественного числа.</vt:lpstr>
      <vt:lpstr>Значения существительных, которые имеют форму только множественного числа</vt:lpstr>
      <vt:lpstr>Обратите внимание!</vt:lpstr>
      <vt:lpstr>Найдите имена существительные, которые имеют форму только множественного числа.</vt:lpstr>
      <vt:lpstr>Это интересно!</vt:lpstr>
      <vt:lpstr>Тренажёр. Существительные, имеющие форму только множественного числа</vt:lpstr>
      <vt:lpstr>Тренажёр</vt:lpstr>
      <vt:lpstr>Тренажёр</vt:lpstr>
      <vt:lpstr>Важный вывод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Число имени существительного. Существительные, имеющие форму только множественного числа</dc:title>
  <dc:creator>lenovo</dc:creator>
  <cp:lastModifiedBy>lenovo</cp:lastModifiedBy>
  <cp:revision>4</cp:revision>
  <dcterms:created xsi:type="dcterms:W3CDTF">2013-03-12T07:40:58Z</dcterms:created>
  <dcterms:modified xsi:type="dcterms:W3CDTF">2013-03-12T08:13:11Z</dcterms:modified>
</cp:coreProperties>
</file>