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3" r:id="rId2"/>
    <p:sldMasterId id="2147483706" r:id="rId3"/>
  </p:sldMasterIdLst>
  <p:sldIdLst>
    <p:sldId id="266" r:id="rId4"/>
    <p:sldId id="264" r:id="rId5"/>
    <p:sldId id="256" r:id="rId6"/>
    <p:sldId id="259" r:id="rId7"/>
    <p:sldId id="260" r:id="rId8"/>
    <p:sldId id="267" r:id="rId9"/>
    <p:sldId id="265" r:id="rId10"/>
    <p:sldId id="262" r:id="rId11"/>
    <p:sldId id="261" r:id="rId12"/>
    <p:sldId id="263" r:id="rId13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713" autoAdjust="0"/>
    <p:restoredTop sz="94660"/>
  </p:normalViewPr>
  <p:slideViewPr>
    <p:cSldViewPr>
      <p:cViewPr varScale="1">
        <p:scale>
          <a:sx n="99" d="100"/>
          <a:sy n="99" d="100"/>
        </p:scale>
        <p:origin x="-504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viewProps" Target="viewProps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Swirl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912813"/>
            <a:ext cx="9144000" cy="3201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30250" y="1905000"/>
            <a:ext cx="7681913" cy="1523495"/>
          </a:xfrm>
        </p:spPr>
        <p:txBody>
          <a:bodyPr>
            <a:noAutofit/>
          </a:bodyPr>
          <a:lstStyle>
            <a:lvl1pPr>
              <a:lnSpc>
                <a:spcPct val="90000"/>
              </a:lnSpc>
              <a:defRPr sz="5400"/>
            </a:lvl1pPr>
          </a:lstStyle>
          <a:p>
            <a:r>
              <a:rPr lang="ru-RU" noProof="0" smtClean="0"/>
              <a:t>Образец заголовка</a:t>
            </a:r>
            <a:endParaRPr lang="ru-RU" noProof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30249" y="4344988"/>
            <a:ext cx="7681913" cy="461665"/>
          </a:xfrm>
        </p:spPr>
        <p:txBody>
          <a:bodyPr>
            <a:noAutofit/>
          </a:bodyPr>
          <a:lstStyle>
            <a:lvl1pPr marL="0" indent="0" algn="l">
              <a:lnSpc>
                <a:spcPct val="90000"/>
              </a:lnSpc>
              <a:spcBef>
                <a:spcPts val="0"/>
              </a:spcBef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4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noProof="0" smtClean="0"/>
              <a:t>Образец подзаголовка</a:t>
            </a:r>
            <a:endParaRPr lang="ru-RU" noProof="0"/>
          </a:p>
        </p:txBody>
      </p:sp>
    </p:spTree>
    <p:extLst>
      <p:ext uri="{BB962C8B-B14F-4D97-AF65-F5344CB8AC3E}">
        <p14:creationId xmlns:p14="http://schemas.microsoft.com/office/powerpoint/2010/main" val="2457586022"/>
      </p:ext>
    </p:extLst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_Заголовок и объект">
    <p:bg bwMode="black"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white"/>
        <p:txBody>
          <a:bodyPr/>
          <a:lstStyle/>
          <a:p>
            <a:r>
              <a:rPr lang="ru-RU" noProof="0" smtClean="0"/>
              <a:t>Образец заголовка</a:t>
            </a:r>
            <a:endParaRPr lang="ru-RU" noProof="0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0"/>
          </p:nvPr>
        </p:nvSpPr>
        <p:spPr bwMode="white">
          <a:xfrm>
            <a:off x="381000" y="1411553"/>
            <a:ext cx="8382000" cy="2200602"/>
          </a:xfrm>
        </p:spPr>
        <p:txBody>
          <a:bodyPr/>
          <a:lstStyle>
            <a:lvl1pPr>
              <a:buClr>
                <a:schemeClr val="tx1"/>
              </a:buClr>
              <a:buSzPct val="70000"/>
              <a:buFont typeface="Wingdings" pitchFamily="2" charset="2"/>
              <a:buChar char="l"/>
              <a:defRPr/>
            </a:lvl1pPr>
            <a:lvl2pPr>
              <a:buClr>
                <a:schemeClr val="tx1"/>
              </a:buClr>
              <a:buSzPct val="70000"/>
              <a:buFont typeface="Wingdings" pitchFamily="2" charset="2"/>
              <a:buChar char="l"/>
              <a:defRPr/>
            </a:lvl2pPr>
            <a:lvl3pPr>
              <a:buClr>
                <a:schemeClr val="tx1"/>
              </a:buClr>
              <a:buSzPct val="70000"/>
              <a:buFont typeface="Wingdings" pitchFamily="2" charset="2"/>
              <a:buChar char="l"/>
              <a:defRPr/>
            </a:lvl3pPr>
            <a:lvl4pPr>
              <a:buClr>
                <a:schemeClr val="tx1"/>
              </a:buClr>
              <a:buSzPct val="70000"/>
              <a:buFont typeface="Wingdings" pitchFamily="2" charset="2"/>
              <a:buChar char="l"/>
              <a:defRPr/>
            </a:lvl4pPr>
            <a:lvl5pPr>
              <a:buClr>
                <a:schemeClr val="tx1"/>
              </a:buClr>
              <a:buSzPct val="70000"/>
              <a:buFont typeface="Wingdings" pitchFamily="2" charset="2"/>
              <a:buChar char="l"/>
              <a:defRPr/>
            </a:lvl5pPr>
          </a:lstStyle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</p:spTree>
    <p:extLst>
      <p:ext uri="{BB962C8B-B14F-4D97-AF65-F5344CB8AC3E}">
        <p14:creationId xmlns:p14="http://schemas.microsoft.com/office/powerpoint/2010/main" val="2058471107"/>
      </p:ext>
    </p:extLst>
  </p:cSld>
  <p:clrMapOvr>
    <a:masterClrMapping/>
  </p:clrMapOvr>
  <p:transition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_Заголовок и объект">
    <p:bg bwMode="black"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white"/>
        <p:txBody>
          <a:bodyPr/>
          <a:lstStyle/>
          <a:p>
            <a:r>
              <a:rPr lang="ru-RU" noProof="0" smtClean="0"/>
              <a:t>Образец заголовка</a:t>
            </a:r>
            <a:endParaRPr lang="ru-RU" noProof="0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0"/>
          </p:nvPr>
        </p:nvSpPr>
        <p:spPr bwMode="white">
          <a:xfrm>
            <a:off x="381000" y="1411553"/>
            <a:ext cx="8382000" cy="2200602"/>
          </a:xfrm>
        </p:spPr>
        <p:txBody>
          <a:bodyPr/>
          <a:lstStyle>
            <a:lvl1pPr>
              <a:buClr>
                <a:schemeClr val="tx1"/>
              </a:buClr>
              <a:buSzPct val="70000"/>
              <a:buFont typeface="Wingdings" pitchFamily="2" charset="2"/>
              <a:buChar char="l"/>
              <a:defRPr/>
            </a:lvl1pPr>
            <a:lvl2pPr>
              <a:buClr>
                <a:schemeClr val="tx1"/>
              </a:buClr>
              <a:buSzPct val="70000"/>
              <a:buFont typeface="Wingdings" pitchFamily="2" charset="2"/>
              <a:buChar char="l"/>
              <a:defRPr/>
            </a:lvl2pPr>
            <a:lvl3pPr>
              <a:buClr>
                <a:schemeClr val="tx1"/>
              </a:buClr>
              <a:buSzPct val="70000"/>
              <a:buFont typeface="Wingdings" pitchFamily="2" charset="2"/>
              <a:buChar char="l"/>
              <a:defRPr/>
            </a:lvl3pPr>
            <a:lvl4pPr>
              <a:buClr>
                <a:schemeClr val="tx1"/>
              </a:buClr>
              <a:buSzPct val="70000"/>
              <a:buFont typeface="Wingdings" pitchFamily="2" charset="2"/>
              <a:buChar char="l"/>
              <a:defRPr/>
            </a:lvl4pPr>
            <a:lvl5pPr>
              <a:buClr>
                <a:schemeClr val="tx1"/>
              </a:buClr>
              <a:buSzPct val="70000"/>
              <a:buFont typeface="Wingdings" pitchFamily="2" charset="2"/>
              <a:buChar char="l"/>
              <a:defRPr/>
            </a:lvl5pPr>
          </a:lstStyle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4" name="Текст 6"/>
          <p:cNvSpPr>
            <a:spLocks noGrp="1"/>
          </p:cNvSpPr>
          <p:nvPr>
            <p:ph type="body" sz="quarter" idx="11"/>
          </p:nvPr>
        </p:nvSpPr>
        <p:spPr>
          <a:xfrm>
            <a:off x="0" y="6238875"/>
            <a:ext cx="9144001" cy="619125"/>
          </a:xfrm>
          <a:solidFill>
            <a:srgbClr val="FFFF99"/>
          </a:solidFill>
        </p:spPr>
        <p:txBody>
          <a:bodyPr lIns="152394" tIns="76197" rIns="152394" bIns="76197" anchor="b">
            <a:noAutofit/>
          </a:bodyPr>
          <a:lstStyle>
            <a:lvl1pPr algn="r">
              <a:buFont typeface="Arial" pitchFamily="34" charset="0"/>
              <a:buNone/>
              <a:defRPr>
                <a:solidFill>
                  <a:srgbClr val="000000"/>
                </a:solidFill>
                <a:effectLst/>
                <a:latin typeface="+mj-lt"/>
              </a:defRPr>
            </a:lvl1pPr>
          </a:lstStyle>
          <a:p>
            <a:pPr lvl="0"/>
            <a:r>
              <a:rPr lang="ru-RU" noProof="0" smtClean="0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1516738644"/>
      </p:ext>
    </p:extLst>
  </p:cSld>
  <p:clrMapOvr>
    <a:masterClrMapping/>
  </p:clrMapOvr>
  <p:transition>
    <p:fad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2_ролик, видео и прочие особые слайды">
    <p:bg>
      <p:bgPr>
        <a:blipFill dpi="0" rotWithShape="1">
          <a:blip r:embed="rId2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Swirl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1143000"/>
            <a:ext cx="9144000" cy="3201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369219" y="649805"/>
            <a:ext cx="7043208" cy="1523494"/>
          </a:xfrm>
        </p:spPr>
        <p:txBody>
          <a:bodyPr anchor="ctr" anchorCtr="0">
            <a:noAutofit/>
          </a:bodyPr>
          <a:lstStyle>
            <a:lvl1pPr>
              <a:lnSpc>
                <a:spcPct val="90000"/>
              </a:lnSpc>
              <a:defRPr sz="5400"/>
            </a:lvl1pPr>
          </a:lstStyle>
          <a:p>
            <a:r>
              <a:rPr lang="ru-RU" noProof="0" smtClean="0"/>
              <a:t>Образец заголовка</a:t>
            </a:r>
            <a:endParaRPr lang="ru-RU" noProof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68955" y="4344988"/>
            <a:ext cx="7043208" cy="461665"/>
          </a:xfrm>
        </p:spPr>
        <p:txBody>
          <a:bodyPr>
            <a:noAutofit/>
          </a:bodyPr>
          <a:lstStyle>
            <a:lvl1pPr marL="0" indent="0" algn="l">
              <a:lnSpc>
                <a:spcPct val="90000"/>
              </a:lnSpc>
              <a:spcBef>
                <a:spcPts val="0"/>
              </a:spcBef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4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noProof="0" smtClean="0"/>
              <a:t>Образец подзаголовка</a:t>
            </a:r>
            <a:endParaRPr lang="ru-RU" noProof="0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0"/>
          </p:nvPr>
        </p:nvSpPr>
        <p:spPr>
          <a:xfrm>
            <a:off x="722049" y="2355850"/>
            <a:ext cx="7690114" cy="1384994"/>
          </a:xfrm>
        </p:spPr>
        <p:txBody>
          <a:bodyPr>
            <a:noAutofit/>
            <a:scene3d>
              <a:camera prst="orthographicFront"/>
              <a:lightRig rig="flat" dir="t"/>
            </a:scene3d>
            <a:sp3d extrusionH="88900" contourW="2540">
              <a:bevelT w="38100" h="31750"/>
              <a:contourClr>
                <a:srgbClr val="F4A234"/>
              </a:contourClr>
            </a:sp3d>
          </a:bodyPr>
          <a:lstStyle>
            <a:lvl1pPr marL="0" indent="0" algn="l">
              <a:buFont typeface="Arial" pitchFamily="34" charset="0"/>
              <a:buNone/>
              <a:defRPr kumimoji="0" lang="en-US" sz="7000" b="1" i="1" u="none" strike="noStrike" kern="1200" cap="none" spc="-642" normalizeH="0" baseline="0" noProof="0" dirty="0" smtClean="0">
                <a:ln w="11430"/>
                <a:gradFill>
                  <a:gsLst>
                    <a:gs pos="0">
                      <a:srgbClr val="FF9929">
                        <a:lumMod val="20000"/>
                        <a:lumOff val="80000"/>
                      </a:srgbClr>
                    </a:gs>
                    <a:gs pos="28000">
                      <a:srgbClr val="F8F57B"/>
                    </a:gs>
                    <a:gs pos="62000">
                      <a:srgbClr val="D5B953"/>
                    </a:gs>
                    <a:gs pos="88000">
                      <a:srgbClr val="D1943B"/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ru-RU" noProof="0" smtClean="0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3104872842"/>
      </p:ext>
    </p:extLst>
  </p:cSld>
  <p:clrMapOvr>
    <a:masterClrMapping/>
  </p:clrMapOvr>
  <p:transition>
    <p:fad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пользуется для слайдов с кодом программного обеспечени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noProof="0" smtClean="0"/>
              <a:t>Образец заголовка</a:t>
            </a:r>
            <a:endParaRPr lang="ru-RU" noProof="0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0"/>
          </p:nvPr>
        </p:nvSpPr>
        <p:spPr>
          <a:xfrm>
            <a:off x="722313" y="1905000"/>
            <a:ext cx="8040688" cy="2133600"/>
          </a:xfrm>
        </p:spPr>
        <p:txBody>
          <a:bodyPr/>
          <a:lstStyle>
            <a:lvl1pPr>
              <a:lnSpc>
                <a:spcPct val="90000"/>
              </a:lnSpc>
              <a:defRPr/>
            </a:lvl1pPr>
            <a:lvl2pPr>
              <a:lnSpc>
                <a:spcPct val="90000"/>
              </a:lnSpc>
              <a:defRPr/>
            </a:lvl2pPr>
            <a:lvl3pPr>
              <a:lnSpc>
                <a:spcPct val="90000"/>
              </a:lnSpc>
              <a:defRPr/>
            </a:lvl3pPr>
            <a:lvl4pPr>
              <a:lnSpc>
                <a:spcPct val="90000"/>
              </a:lnSpc>
              <a:defRPr/>
            </a:lvl4pPr>
            <a:lvl5pPr>
              <a:lnSpc>
                <a:spcPct val="90000"/>
              </a:lnSpc>
              <a:defRPr/>
            </a:lvl5pPr>
          </a:lstStyle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</p:spTree>
    <p:extLst>
      <p:ext uri="{BB962C8B-B14F-4D97-AF65-F5344CB8AC3E}">
        <p14:creationId xmlns:p14="http://schemas.microsoft.com/office/powerpoint/2010/main" val="3538134487"/>
      </p:ext>
    </p:extLst>
  </p:cSld>
  <p:clrMapOvr>
    <a:masterClrMapping/>
  </p:clrMapOvr>
  <p:transition>
    <p:fade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FDE65C-4274-4F45-BBE3-89D7D247E473}" type="datetimeFigureOut">
              <a:rPr lang="en-US"/>
              <a:pPr>
                <a:defRPr/>
              </a:pPr>
              <a:t>10/6/2013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27CB49-AC87-4615-B9E2-0CFA97E092D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1525380"/>
      </p:ext>
    </p:extLst>
  </p:cSld>
  <p:clrMapOvr>
    <a:masterClrMapping/>
  </p:clrMapOvr>
  <p:transition>
    <p:fade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34147B-3626-4F7D-BBD0-2CFB5B76B1FD}" type="datetimeFigureOut">
              <a:rPr lang="en-US"/>
              <a:pPr>
                <a:defRPr/>
              </a:pPr>
              <a:t>10/6/2013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804455-C1EA-4602-B3FF-53E20FE8222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4949313"/>
      </p:ext>
    </p:extLst>
  </p:cSld>
  <p:clrMapOvr>
    <a:masterClrMapping/>
  </p:clrMapOvr>
  <p:transition>
    <p:fade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D2237B-895B-47C5-8AB9-610E9947F7C3}" type="datetimeFigureOut">
              <a:rPr lang="en-US"/>
              <a:pPr>
                <a:defRPr/>
              </a:pPr>
              <a:t>10/6/2013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1EA149-8D0D-4DE5-B6BD-4EDF871D392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644384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9B8B85-2734-4D07-854B-6DA13127DAB1}" type="datetimeFigureOut">
              <a:rPr lang="en-US"/>
              <a:pPr>
                <a:defRPr/>
              </a:pPr>
              <a:t>10/6/2013</a:t>
            </a:fld>
            <a:endParaRPr lang="en-US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036EA8-A676-4CA8-A787-3E745D9F1A6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4104701"/>
      </p:ext>
    </p:extLst>
  </p:cSld>
  <p:clrMapOvr>
    <a:masterClrMapping/>
  </p:clrMapOvr>
  <p:transition>
    <p:fade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BB7182-DDBC-4109-907D-D109875DE1B1}" type="datetimeFigureOut">
              <a:rPr lang="en-US"/>
              <a:pPr>
                <a:defRPr/>
              </a:pPr>
              <a:t>10/6/2013</a:t>
            </a:fld>
            <a:endParaRPr lang="en-US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7292F7-951F-476E-808E-7D4FB0D630A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5252284"/>
      </p:ext>
    </p:extLst>
  </p:cSld>
  <p:clrMapOvr>
    <a:masterClrMapping/>
  </p:clrMapOvr>
  <p:transition>
    <p:fade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3E43E2-0ECE-495E-BD1F-F2AFA300576F}" type="datetimeFigureOut">
              <a:rPr lang="en-US"/>
              <a:pPr>
                <a:defRPr/>
              </a:pPr>
              <a:t>10/6/2013</a:t>
            </a:fld>
            <a:endParaRPr lang="en-US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FAB789-D634-4701-8B20-88126A32E81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0340813"/>
      </p:ext>
    </p:extLst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ролик, видео и прочие особые слайды">
    <p:bg>
      <p:bgPr>
        <a:blipFill dpi="0" rotWithShape="1">
          <a:blip r:embed="rId2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Swirl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1143000"/>
            <a:ext cx="9144000" cy="3201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369219" y="649805"/>
            <a:ext cx="7043208" cy="1523494"/>
          </a:xfrm>
        </p:spPr>
        <p:txBody>
          <a:bodyPr anchor="ctr" anchorCtr="0">
            <a:noAutofit/>
          </a:bodyPr>
          <a:lstStyle>
            <a:lvl1pPr>
              <a:lnSpc>
                <a:spcPct val="90000"/>
              </a:lnSpc>
              <a:defRPr sz="5400"/>
            </a:lvl1pPr>
          </a:lstStyle>
          <a:p>
            <a:r>
              <a:rPr lang="ru-RU" noProof="0" smtClean="0"/>
              <a:t>Образец заголовка</a:t>
            </a:r>
            <a:endParaRPr lang="ru-RU" noProof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68955" y="4344988"/>
            <a:ext cx="7043208" cy="461665"/>
          </a:xfrm>
        </p:spPr>
        <p:txBody>
          <a:bodyPr>
            <a:noAutofit/>
          </a:bodyPr>
          <a:lstStyle>
            <a:lvl1pPr marL="0" indent="0" algn="l">
              <a:lnSpc>
                <a:spcPct val="90000"/>
              </a:lnSpc>
              <a:spcBef>
                <a:spcPts val="0"/>
              </a:spcBef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4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noProof="0" smtClean="0"/>
              <a:t>Образец подзаголовка</a:t>
            </a:r>
            <a:endParaRPr lang="ru-RU" noProof="0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0"/>
          </p:nvPr>
        </p:nvSpPr>
        <p:spPr>
          <a:xfrm>
            <a:off x="722049" y="2355850"/>
            <a:ext cx="7690114" cy="1384994"/>
          </a:xfrm>
        </p:spPr>
        <p:txBody>
          <a:bodyPr>
            <a:noAutofit/>
            <a:scene3d>
              <a:camera prst="orthographicFront"/>
              <a:lightRig rig="flat" dir="t"/>
            </a:scene3d>
            <a:sp3d extrusionH="88900" contourW="2540">
              <a:bevelT w="38100" h="31750"/>
              <a:contourClr>
                <a:srgbClr val="F4A234"/>
              </a:contourClr>
            </a:sp3d>
          </a:bodyPr>
          <a:lstStyle>
            <a:lvl1pPr marL="0" indent="0" algn="l">
              <a:buFont typeface="Arial" pitchFamily="34" charset="0"/>
              <a:buNone/>
              <a:defRPr kumimoji="0" lang="en-US" sz="7000" b="1" i="1" u="none" strike="noStrike" kern="1200" cap="none" spc="-642" normalizeH="0" baseline="0" noProof="0" dirty="0" smtClean="0">
                <a:ln w="11430"/>
                <a:gradFill>
                  <a:gsLst>
                    <a:gs pos="0">
                      <a:srgbClr val="FF9929">
                        <a:lumMod val="20000"/>
                        <a:lumOff val="80000"/>
                      </a:srgbClr>
                    </a:gs>
                    <a:gs pos="28000">
                      <a:srgbClr val="F8F57B"/>
                    </a:gs>
                    <a:gs pos="62000">
                      <a:srgbClr val="D5B953"/>
                    </a:gs>
                    <a:gs pos="88000">
                      <a:srgbClr val="D1943B"/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ru-RU" noProof="0" smtClean="0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3491813702"/>
      </p:ext>
    </p:extLst>
  </p:cSld>
  <p:clrMapOvr>
    <a:masterClrMapping/>
  </p:clrMapOvr>
  <p:transition>
    <p:fade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FCEE22-3EBE-4BF0-A769-5916878B748C}" type="datetimeFigureOut">
              <a:rPr lang="en-US"/>
              <a:pPr>
                <a:defRPr/>
              </a:pPr>
              <a:t>10/6/2013</a:t>
            </a:fld>
            <a:endParaRPr lang="en-US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14E49F-DCA8-47FD-886B-20BA82AE239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175598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3673EA-3362-4CBA-BBD4-84EF51ADFE23}" type="datetimeFigureOut">
              <a:rPr lang="en-US"/>
              <a:pPr>
                <a:defRPr/>
              </a:pPr>
              <a:t>10/6/2013</a:t>
            </a:fld>
            <a:endParaRPr lang="en-US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9CF462-6762-4BA6-8FA0-EDC4181277B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882368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6E99F3-9C9A-4839-8ADB-AA2057301487}" type="datetimeFigureOut">
              <a:rPr lang="en-US"/>
              <a:pPr>
                <a:defRPr/>
              </a:pPr>
              <a:t>10/6/2013</a:t>
            </a:fld>
            <a:endParaRPr lang="en-US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28649D-2F68-4EE5-998E-885BC7FF490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047013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A5C068-2B66-4173-9CC2-F1EF8E89FAF4}" type="datetimeFigureOut">
              <a:rPr lang="en-US"/>
              <a:pPr>
                <a:defRPr/>
              </a:pPr>
              <a:t>10/6/2013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0AF45B-EE9B-4C08-B6D2-463AF83DB6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189424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49CE44-31F5-43A5-BAE4-3A0EDBD76F12}" type="datetimeFigureOut">
              <a:rPr lang="en-US"/>
              <a:pPr>
                <a:defRPr/>
              </a:pPr>
              <a:t>10/6/2013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A1834F-B5DC-4420-9F4A-869C9483EA9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01400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noProof="0" smtClean="0"/>
              <a:t>Образец заголовка</a:t>
            </a:r>
            <a:endParaRPr lang="ru-RU" noProof="0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0"/>
          </p:nvPr>
        </p:nvSpPr>
        <p:spPr>
          <a:xfrm>
            <a:off x="381000" y="1411552"/>
            <a:ext cx="8382000" cy="2210862"/>
          </a:xfrm>
        </p:spPr>
        <p:txBody>
          <a:bodyPr/>
          <a:lstStyle>
            <a:lvl1pPr>
              <a:lnSpc>
                <a:spcPct val="90000"/>
              </a:lnSpc>
              <a:defRPr/>
            </a:lvl1pPr>
            <a:lvl2pPr>
              <a:lnSpc>
                <a:spcPct val="90000"/>
              </a:lnSpc>
              <a:defRPr/>
            </a:lvl2pPr>
            <a:lvl3pPr>
              <a:lnSpc>
                <a:spcPct val="90000"/>
              </a:lnSpc>
              <a:defRPr/>
            </a:lvl3pPr>
            <a:lvl4pPr>
              <a:lnSpc>
                <a:spcPct val="90000"/>
              </a:lnSpc>
              <a:defRPr/>
            </a:lvl4pPr>
            <a:lvl5pPr>
              <a:lnSpc>
                <a:spcPct val="90000"/>
              </a:lnSpc>
              <a:defRPr/>
            </a:lvl5pPr>
          </a:lstStyle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</p:spTree>
    <p:extLst>
      <p:ext uri="{BB962C8B-B14F-4D97-AF65-F5344CB8AC3E}">
        <p14:creationId xmlns:p14="http://schemas.microsoft.com/office/powerpoint/2010/main" val="3964590206"/>
      </p:ext>
    </p:extLst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noProof="0" smtClean="0"/>
              <a:t>Образец заголовка</a:t>
            </a:r>
            <a:endParaRPr lang="ru-RU" noProof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1000" y="1412875"/>
            <a:ext cx="8382000" cy="2210862"/>
          </a:xfrm>
        </p:spPr>
        <p:txBody>
          <a:bodyPr/>
          <a:lstStyle>
            <a:lvl1pPr>
              <a:lnSpc>
                <a:spcPct val="90000"/>
              </a:lnSpc>
              <a:defRPr/>
            </a:lvl1pPr>
            <a:lvl2pPr>
              <a:lnSpc>
                <a:spcPct val="90000"/>
              </a:lnSpc>
              <a:defRPr/>
            </a:lvl2pPr>
            <a:lvl3pPr>
              <a:lnSpc>
                <a:spcPct val="90000"/>
              </a:lnSpc>
              <a:defRPr/>
            </a:lvl3pPr>
            <a:lvl4pPr>
              <a:lnSpc>
                <a:spcPct val="90000"/>
              </a:lnSpc>
              <a:defRPr/>
            </a:lvl4pPr>
            <a:lvl5pPr>
              <a:lnSpc>
                <a:spcPct val="90000"/>
              </a:lnSpc>
              <a:defRPr/>
            </a:lvl5pPr>
          </a:lstStyle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</p:spTree>
    <p:extLst>
      <p:ext uri="{BB962C8B-B14F-4D97-AF65-F5344CB8AC3E}">
        <p14:creationId xmlns:p14="http://schemas.microsoft.com/office/powerpoint/2010/main" val="92227521"/>
      </p:ext>
    </p:extLst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noProof="0" smtClean="0"/>
              <a:t>Образец заголовка</a:t>
            </a:r>
            <a:endParaRPr lang="ru-RU" noProof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381000" y="1411553"/>
            <a:ext cx="4114800" cy="1742015"/>
          </a:xfrm>
        </p:spPr>
        <p:txBody>
          <a:bodyPr/>
          <a:lstStyle>
            <a:lvl1pPr marL="339976" indent="-339976">
              <a:lnSpc>
                <a:spcPct val="90000"/>
              </a:lnSpc>
              <a:defRPr sz="2800"/>
            </a:lvl1pPr>
            <a:lvl2pPr marL="673338" indent="-325424">
              <a:lnSpc>
                <a:spcPct val="90000"/>
              </a:lnSpc>
              <a:defRPr sz="2400"/>
            </a:lvl2pPr>
            <a:lvl3pPr marL="953785" indent="-288384">
              <a:lnSpc>
                <a:spcPct val="90000"/>
              </a:lnSpc>
              <a:defRPr sz="2000"/>
            </a:lvl3pPr>
            <a:lvl4pPr marL="1227618" indent="-273833">
              <a:lnSpc>
                <a:spcPct val="90000"/>
              </a:lnSpc>
              <a:defRPr sz="1800"/>
            </a:lvl4pPr>
            <a:lvl5pPr marL="1516002" indent="-280447">
              <a:lnSpc>
                <a:spcPct val="90000"/>
              </a:lnSpc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411553"/>
            <a:ext cx="4114800" cy="1742015"/>
          </a:xfrm>
        </p:spPr>
        <p:txBody>
          <a:bodyPr/>
          <a:lstStyle>
            <a:lvl1pPr marL="347914" indent="-347914">
              <a:lnSpc>
                <a:spcPct val="90000"/>
              </a:lnSpc>
              <a:defRPr sz="2800"/>
            </a:lvl1pPr>
            <a:lvl2pPr marL="673338" indent="-339976">
              <a:lnSpc>
                <a:spcPct val="90000"/>
              </a:lnSpc>
              <a:defRPr sz="2400"/>
            </a:lvl2pPr>
            <a:lvl3pPr marL="961722" indent="-302936">
              <a:lnSpc>
                <a:spcPct val="90000"/>
              </a:lnSpc>
              <a:defRPr sz="2000"/>
            </a:lvl3pPr>
            <a:lvl4pPr marL="1227618" indent="-265896">
              <a:lnSpc>
                <a:spcPct val="90000"/>
              </a:lnSpc>
              <a:defRPr sz="1800"/>
            </a:lvl4pPr>
            <a:lvl5pPr marL="1516002" indent="-273833">
              <a:lnSpc>
                <a:spcPct val="90000"/>
              </a:lnSpc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</p:spTree>
    <p:extLst>
      <p:ext uri="{BB962C8B-B14F-4D97-AF65-F5344CB8AC3E}">
        <p14:creationId xmlns:p14="http://schemas.microsoft.com/office/powerpoint/2010/main" val="212312575"/>
      </p:ext>
    </p:extLst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noProof="0" smtClean="0"/>
              <a:t>Образец заголовка</a:t>
            </a:r>
            <a:endParaRPr lang="ru-RU" noProof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1757802"/>
            <a:ext cx="4114800" cy="346249"/>
          </a:xfrm>
        </p:spPr>
        <p:txBody>
          <a:bodyPr anchor="b"/>
          <a:lstStyle>
            <a:lvl1pPr marL="0" indent="0">
              <a:lnSpc>
                <a:spcPct val="90000"/>
              </a:lnSpc>
              <a:spcBef>
                <a:spcPts val="0"/>
              </a:spcBef>
              <a:buNone/>
              <a:defRPr sz="2500" b="1"/>
            </a:lvl1pPr>
            <a:lvl2pPr marL="457182" indent="0">
              <a:buNone/>
              <a:defRPr sz="2000" b="1"/>
            </a:lvl2pPr>
            <a:lvl3pPr marL="914363" indent="0">
              <a:buNone/>
              <a:defRPr sz="1800" b="1"/>
            </a:lvl3pPr>
            <a:lvl4pPr marL="1371545" indent="0">
              <a:buNone/>
              <a:defRPr sz="1600" b="1"/>
            </a:lvl4pPr>
            <a:lvl5pPr marL="1828727" indent="0">
              <a:buNone/>
              <a:defRPr sz="1600" b="1"/>
            </a:lvl5pPr>
            <a:lvl6pPr marL="2285909" indent="0">
              <a:buNone/>
              <a:defRPr sz="1600" b="1"/>
            </a:lvl6pPr>
            <a:lvl7pPr marL="2743090" indent="0">
              <a:buNone/>
              <a:defRPr sz="1600" b="1"/>
            </a:lvl7pPr>
            <a:lvl8pPr marL="3200272" indent="0">
              <a:buNone/>
              <a:defRPr sz="1600" b="1"/>
            </a:lvl8pPr>
            <a:lvl9pPr marL="3657454" indent="0">
              <a:buNone/>
              <a:defRPr sz="1600" b="1"/>
            </a:lvl9pPr>
          </a:lstStyle>
          <a:p>
            <a:pPr lvl="0"/>
            <a:r>
              <a:rPr lang="ru-RU" noProof="0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380999" y="2174875"/>
            <a:ext cx="4114800" cy="1537344"/>
          </a:xfrm>
        </p:spPr>
        <p:txBody>
          <a:bodyPr/>
          <a:lstStyle>
            <a:lvl1pPr marL="281770" indent="-281770">
              <a:defRPr sz="2300"/>
            </a:lvl1pPr>
            <a:lvl2pPr marL="562218" indent="-265896">
              <a:defRPr sz="2000"/>
            </a:lvl2pPr>
            <a:lvl3pPr marL="813562" indent="-243407">
              <a:defRPr sz="1800"/>
            </a:lvl3pPr>
            <a:lvl4pPr marL="1050354" indent="-228856">
              <a:defRPr sz="1700"/>
            </a:lvl4pPr>
            <a:lvl5pPr marL="1279210" indent="-206367">
              <a:defRPr sz="17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981" y="1757802"/>
            <a:ext cx="4117019" cy="346249"/>
          </a:xfrm>
        </p:spPr>
        <p:txBody>
          <a:bodyPr anchor="b"/>
          <a:lstStyle>
            <a:lvl1pPr marL="0" indent="0">
              <a:lnSpc>
                <a:spcPct val="90000"/>
              </a:lnSpc>
              <a:spcBef>
                <a:spcPts val="0"/>
              </a:spcBef>
              <a:buNone/>
              <a:defRPr sz="2500" b="1"/>
            </a:lvl1pPr>
            <a:lvl2pPr marL="457182" indent="0">
              <a:buNone/>
              <a:defRPr sz="2000" b="1"/>
            </a:lvl2pPr>
            <a:lvl3pPr marL="914363" indent="0">
              <a:buNone/>
              <a:defRPr sz="1800" b="1"/>
            </a:lvl3pPr>
            <a:lvl4pPr marL="1371545" indent="0">
              <a:buNone/>
              <a:defRPr sz="1600" b="1"/>
            </a:lvl4pPr>
            <a:lvl5pPr marL="1828727" indent="0">
              <a:buNone/>
              <a:defRPr sz="1600" b="1"/>
            </a:lvl5pPr>
            <a:lvl6pPr marL="2285909" indent="0">
              <a:buNone/>
              <a:defRPr sz="1600" b="1"/>
            </a:lvl6pPr>
            <a:lvl7pPr marL="2743090" indent="0">
              <a:buNone/>
              <a:defRPr sz="1600" b="1"/>
            </a:lvl7pPr>
            <a:lvl8pPr marL="3200272" indent="0">
              <a:buNone/>
              <a:defRPr sz="1600" b="1"/>
            </a:lvl8pPr>
            <a:lvl9pPr marL="3657454" indent="0">
              <a:buNone/>
              <a:defRPr sz="1600" b="1"/>
            </a:lvl9pPr>
          </a:lstStyle>
          <a:p>
            <a:pPr lvl="0"/>
            <a:r>
              <a:rPr lang="ru-RU" noProof="0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117974" cy="1537344"/>
          </a:xfrm>
        </p:spPr>
        <p:txBody>
          <a:bodyPr/>
          <a:lstStyle>
            <a:lvl1pPr marL="296321" indent="-296321">
              <a:defRPr sz="2300"/>
            </a:lvl1pPr>
            <a:lvl2pPr marL="570155" indent="-273833">
              <a:defRPr sz="2000"/>
            </a:lvl2pPr>
            <a:lvl3pPr marL="821499" indent="-244730">
              <a:defRPr sz="1800"/>
            </a:lvl3pPr>
            <a:lvl4pPr marL="1050354" indent="-236793">
              <a:defRPr sz="1700"/>
            </a:lvl4pPr>
            <a:lvl5pPr marL="1279210" indent="-220919">
              <a:defRPr sz="17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</p:spTree>
    <p:extLst>
      <p:ext uri="{BB962C8B-B14F-4D97-AF65-F5344CB8AC3E}">
        <p14:creationId xmlns:p14="http://schemas.microsoft.com/office/powerpoint/2010/main" val="885670092"/>
      </p:ext>
    </p:extLst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noProof="0" smtClean="0"/>
              <a:t>Образец заголовка</a:t>
            </a:r>
            <a:endParaRPr lang="ru-RU" noProof="0"/>
          </a:p>
        </p:txBody>
      </p:sp>
    </p:spTree>
    <p:extLst>
      <p:ext uri="{BB962C8B-B14F-4D97-AF65-F5344CB8AC3E}">
        <p14:creationId xmlns:p14="http://schemas.microsoft.com/office/powerpoint/2010/main" val="2017722829"/>
      </p:ext>
    </p:extLst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73148099"/>
      </p:ext>
    </p:extLst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WALKIN: печать с использованием оттенков серого">
    <p:bg bwMode="ltGray"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42310853"/>
      </p:ext>
    </p:extLst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8.pn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4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230188"/>
            <a:ext cx="8382000" cy="665162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/>
          <a:p>
            <a:r>
              <a:rPr lang="ru-RU" noProof="0" smtClean="0"/>
              <a:t>Образец заголовка</a:t>
            </a:r>
            <a:endParaRPr lang="ru-RU" noProof="0"/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381000" y="1412875"/>
            <a:ext cx="8382000" cy="2135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824" r:id="rId1"/>
    <p:sldLayoutId id="2147483825" r:id="rId2"/>
    <p:sldLayoutId id="2147483817" r:id="rId3"/>
    <p:sldLayoutId id="2147483818" r:id="rId4"/>
    <p:sldLayoutId id="2147483819" r:id="rId5"/>
    <p:sldLayoutId id="2147483820" r:id="rId6"/>
    <p:sldLayoutId id="2147483821" r:id="rId7"/>
    <p:sldLayoutId id="2147483822" r:id="rId8"/>
    <p:sldLayoutId id="2147483826" r:id="rId9"/>
    <p:sldLayoutId id="2147483827" r:id="rId10"/>
    <p:sldLayoutId id="2147483828" r:id="rId11"/>
    <p:sldLayoutId id="2147483829" r:id="rId12"/>
  </p:sldLayoutIdLst>
  <p:transition>
    <p:fade/>
  </p:transition>
  <p:txStyles>
    <p:titleStyle>
      <a:lvl1pPr algn="l" defTabSz="912813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lang="en-US" sz="4800" kern="1200" spc="-150" dirty="0">
          <a:ln w="3175">
            <a:noFill/>
          </a:ln>
          <a:gradFill flip="none" rotWithShape="1">
            <a:gsLst>
              <a:gs pos="0">
                <a:srgbClr val="FFFFB9"/>
              </a:gs>
              <a:gs pos="36000">
                <a:srgbClr val="FFFF99"/>
              </a:gs>
              <a:gs pos="86000">
                <a:srgbClr val="F6AE1E"/>
              </a:gs>
            </a:gsLst>
            <a:lin ang="5400000" scaled="0"/>
            <a:tileRect/>
          </a:gra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latin typeface="+mj-lt"/>
          <a:ea typeface="+mn-ea"/>
          <a:cs typeface="Arial" charset="0"/>
        </a:defRPr>
      </a:lvl1pPr>
      <a:lvl2pPr algn="l" defTabSz="912813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" pitchFamily="34" charset="0"/>
          <a:cs typeface="Arial" charset="0"/>
        </a:defRPr>
      </a:lvl2pPr>
      <a:lvl3pPr algn="l" defTabSz="912813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" pitchFamily="34" charset="0"/>
          <a:cs typeface="Arial" charset="0"/>
        </a:defRPr>
      </a:lvl3pPr>
      <a:lvl4pPr algn="l" defTabSz="912813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" pitchFamily="34" charset="0"/>
          <a:cs typeface="Arial" charset="0"/>
        </a:defRPr>
      </a:lvl4pPr>
      <a:lvl5pPr algn="l" defTabSz="912813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" pitchFamily="34" charset="0"/>
          <a:cs typeface="Arial" charset="0"/>
        </a:defRPr>
      </a:lvl5pPr>
      <a:lvl6pPr marL="457200" algn="l" defTabSz="912813" rtl="0" fontAlgn="base">
        <a:lnSpc>
          <a:spcPct val="90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" pitchFamily="34" charset="0"/>
          <a:cs typeface="Arial" charset="0"/>
        </a:defRPr>
      </a:lvl6pPr>
      <a:lvl7pPr marL="914400" algn="l" defTabSz="912813" rtl="0" fontAlgn="base">
        <a:lnSpc>
          <a:spcPct val="90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" pitchFamily="34" charset="0"/>
          <a:cs typeface="Arial" charset="0"/>
        </a:defRPr>
      </a:lvl7pPr>
      <a:lvl8pPr marL="1371600" algn="l" defTabSz="912813" rtl="0" fontAlgn="base">
        <a:lnSpc>
          <a:spcPct val="90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" pitchFamily="34" charset="0"/>
          <a:cs typeface="Arial" charset="0"/>
        </a:defRPr>
      </a:lvl8pPr>
      <a:lvl9pPr marL="1828800" algn="l" defTabSz="912813" rtl="0" fontAlgn="base">
        <a:lnSpc>
          <a:spcPct val="90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" pitchFamily="34" charset="0"/>
          <a:cs typeface="Arial" charset="0"/>
        </a:defRPr>
      </a:lvl9pPr>
    </p:titleStyle>
    <p:bodyStyle>
      <a:lvl1pPr marL="396875" indent="-396875" algn="l" defTabSz="912813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Blip>
          <a:blip r:embed="rId15"/>
        </a:buBlip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914400" indent="-396875" algn="l" defTabSz="912813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Blip>
          <a:blip r:embed="rId16"/>
        </a:buBlip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258888" indent="-344488" algn="l" defTabSz="912813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Blip>
          <a:blip r:embed="rId16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4963" indent="-346075" algn="l" defTabSz="912813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Blip>
          <a:blip r:embed="rId16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1941513" indent="-336550" algn="l" defTabSz="912813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Blip>
          <a:blip r:embed="rId16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99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81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63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45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2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63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45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27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09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90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72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54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3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Рисунок 3" descr="white rectangle.png"/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b="10452"/>
          <a:stretch>
            <a:fillRect/>
          </a:stretch>
        </p:blipFill>
        <p:spPr bwMode="auto">
          <a:xfrm>
            <a:off x="0" y="1300163"/>
            <a:ext cx="9144000" cy="5557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230188"/>
            <a:ext cx="8382000" cy="665162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/>
          <a:p>
            <a:r>
              <a:rPr lang="ru-RU" noProof="0" smtClean="0"/>
              <a:t>Образец заголовка</a:t>
            </a:r>
            <a:endParaRPr lang="ru-RU" noProof="0"/>
          </a:p>
        </p:txBody>
      </p:sp>
      <p:sp>
        <p:nvSpPr>
          <p:cNvPr id="2052" name="Текст 2"/>
          <p:cNvSpPr>
            <a:spLocks noGrp="1"/>
          </p:cNvSpPr>
          <p:nvPr>
            <p:ph type="body" idx="1"/>
          </p:nvPr>
        </p:nvSpPr>
        <p:spPr bwMode="auto">
          <a:xfrm>
            <a:off x="722313" y="1905000"/>
            <a:ext cx="8040687" cy="210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23" r:id="rId1"/>
  </p:sldLayoutIdLst>
  <p:transition>
    <p:fade/>
  </p:transition>
  <p:txStyles>
    <p:titleStyle>
      <a:lvl1pPr algn="l" defTabSz="912813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lang="en-US" sz="4800" kern="1200" spc="-125" dirty="0">
          <a:ln w="3175">
            <a:noFill/>
          </a:ln>
          <a:gradFill flip="none" rotWithShape="1">
            <a:gsLst>
              <a:gs pos="0">
                <a:srgbClr val="FFFFB9"/>
              </a:gs>
              <a:gs pos="36000">
                <a:srgbClr val="FFFF99"/>
              </a:gs>
              <a:gs pos="86000">
                <a:srgbClr val="F6AE1E"/>
              </a:gs>
            </a:gsLst>
            <a:lin ang="5400000" scaled="0"/>
            <a:tileRect/>
          </a:gra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latin typeface="+mj-lt"/>
          <a:ea typeface="+mn-ea"/>
          <a:cs typeface="Arial" charset="0"/>
        </a:defRPr>
      </a:lvl1pPr>
      <a:lvl2pPr algn="l" defTabSz="912813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" pitchFamily="34" charset="0"/>
          <a:cs typeface="Arial" charset="0"/>
        </a:defRPr>
      </a:lvl2pPr>
      <a:lvl3pPr algn="l" defTabSz="912813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" pitchFamily="34" charset="0"/>
          <a:cs typeface="Arial" charset="0"/>
        </a:defRPr>
      </a:lvl3pPr>
      <a:lvl4pPr algn="l" defTabSz="912813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" pitchFamily="34" charset="0"/>
          <a:cs typeface="Arial" charset="0"/>
        </a:defRPr>
      </a:lvl4pPr>
      <a:lvl5pPr algn="l" defTabSz="912813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" pitchFamily="34" charset="0"/>
          <a:cs typeface="Arial" charset="0"/>
        </a:defRPr>
      </a:lvl5pPr>
      <a:lvl6pPr marL="457200" algn="l" defTabSz="912813" rtl="0" fontAlgn="base">
        <a:lnSpc>
          <a:spcPct val="90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" pitchFamily="34" charset="0"/>
          <a:cs typeface="Arial" charset="0"/>
        </a:defRPr>
      </a:lvl6pPr>
      <a:lvl7pPr marL="914400" algn="l" defTabSz="912813" rtl="0" fontAlgn="base">
        <a:lnSpc>
          <a:spcPct val="90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" pitchFamily="34" charset="0"/>
          <a:cs typeface="Arial" charset="0"/>
        </a:defRPr>
      </a:lvl7pPr>
      <a:lvl8pPr marL="1371600" algn="l" defTabSz="912813" rtl="0" fontAlgn="base">
        <a:lnSpc>
          <a:spcPct val="90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" pitchFamily="34" charset="0"/>
          <a:cs typeface="Arial" charset="0"/>
        </a:defRPr>
      </a:lvl8pPr>
      <a:lvl9pPr marL="1828800" algn="l" defTabSz="912813" rtl="0" fontAlgn="base">
        <a:lnSpc>
          <a:spcPct val="90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" pitchFamily="34" charset="0"/>
          <a:cs typeface="Arial" charset="0"/>
        </a:defRPr>
      </a:lvl9pPr>
    </p:titleStyle>
    <p:bodyStyle>
      <a:lvl1pPr marL="342900" indent="-342900" algn="l" defTabSz="912813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Font typeface="Arial" charset="0"/>
        <a:defRPr sz="3000" b="1" kern="1200">
          <a:solidFill>
            <a:schemeClr val="tx1"/>
          </a:solidFill>
          <a:latin typeface="Courier New" pitchFamily="49" charset="0"/>
          <a:ea typeface="+mn-ea"/>
          <a:cs typeface="Courier New" pitchFamily="49" charset="0"/>
        </a:defRPr>
      </a:lvl1pPr>
      <a:lvl2pPr marL="384175" indent="-6350" algn="l" defTabSz="912813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Font typeface="Arial" charset="0"/>
        <a:defRPr sz="2800" b="1" kern="1200">
          <a:solidFill>
            <a:schemeClr val="tx1"/>
          </a:solidFill>
          <a:latin typeface="Courier New" pitchFamily="49" charset="0"/>
          <a:ea typeface="+mn-ea"/>
          <a:cs typeface="Courier New" pitchFamily="49" charset="0"/>
        </a:defRPr>
      </a:lvl2pPr>
      <a:lvl3pPr marL="760413" indent="-6350" algn="l" defTabSz="912813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Font typeface="Arial" charset="0"/>
        <a:defRPr sz="2400" b="1" kern="1200">
          <a:solidFill>
            <a:schemeClr val="tx1"/>
          </a:solidFill>
          <a:latin typeface="Courier New" pitchFamily="49" charset="0"/>
          <a:ea typeface="+mn-ea"/>
          <a:cs typeface="Courier New" pitchFamily="49" charset="0"/>
        </a:defRPr>
      </a:lvl3pPr>
      <a:lvl4pPr marL="1093788" indent="6350" algn="l" defTabSz="912813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Font typeface="Arial" charset="0"/>
        <a:defRPr sz="2400" b="1" kern="1200">
          <a:solidFill>
            <a:schemeClr val="tx1"/>
          </a:solidFill>
          <a:latin typeface="Courier New" pitchFamily="49" charset="0"/>
          <a:ea typeface="+mn-ea"/>
          <a:cs typeface="Courier New" pitchFamily="49" charset="0"/>
        </a:defRPr>
      </a:lvl4pPr>
      <a:lvl5pPr marL="1425575" indent="403225" algn="l" defTabSz="912813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Font typeface="Arial" charset="0"/>
        <a:defRPr sz="2400" b="1" kern="1200">
          <a:solidFill>
            <a:schemeClr val="tx1"/>
          </a:solidFill>
          <a:latin typeface="Courier New" pitchFamily="49" charset="0"/>
          <a:ea typeface="+mn-ea"/>
          <a:cs typeface="Courier New" pitchFamily="49" charset="0"/>
        </a:defRPr>
      </a:lvl5pPr>
      <a:lvl6pPr marL="2514499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81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63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45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2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63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45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27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09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90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72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54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3075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561ABE46-C79B-4269-91AC-997DE31F7B86}" type="datetimeFigureOut">
              <a:rPr lang="ru-RU"/>
              <a:pPr>
                <a:defRPr/>
              </a:pPr>
              <a:t>06.10.2013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07295CF2-C454-4AA6-B480-29696B72016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30" r:id="rId1"/>
    <p:sldLayoutId id="2147483831" r:id="rId2"/>
    <p:sldLayoutId id="2147483832" r:id="rId3"/>
    <p:sldLayoutId id="2147483833" r:id="rId4"/>
    <p:sldLayoutId id="2147483834" r:id="rId5"/>
    <p:sldLayoutId id="2147483835" r:id="rId6"/>
    <p:sldLayoutId id="2147483836" r:id="rId7"/>
    <p:sldLayoutId id="2147483837" r:id="rId8"/>
    <p:sldLayoutId id="2147483838" r:id="rId9"/>
    <p:sldLayoutId id="2147483839" r:id="rId10"/>
    <p:sldLayoutId id="2147483840" r:id="rId11"/>
  </p:sldLayoutIdLst>
  <p:transition>
    <p:fade/>
  </p:transition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9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19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9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9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19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19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9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19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smtClean="0"/>
          </a:p>
        </p:txBody>
      </p:sp>
      <p:pic>
        <p:nvPicPr>
          <p:cNvPr id="23555" name="Рисунок 2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4140200" y="150813"/>
            <a:ext cx="4572000" cy="6556375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>
              <a:defRPr/>
            </a:pPr>
            <a:r>
              <a:rPr lang="ru-RU" sz="2000" b="1" dirty="0">
                <a:solidFill>
                  <a:srgbClr val="C00000"/>
                </a:solidFill>
                <a:latin typeface="Arial Black" pitchFamily="34" charset="0"/>
              </a:rPr>
              <a:t>СКАЗКА ПРО КРАСКИ</a:t>
            </a:r>
          </a:p>
          <a:p>
            <a:pPr algn="r">
              <a:defRPr/>
            </a:pPr>
            <a:r>
              <a:rPr lang="ru-RU" sz="20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Если б все на свете было</a:t>
            </a:r>
            <a:br>
              <a:rPr lang="ru-RU" sz="20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20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Одинакового цвета,</a:t>
            </a:r>
            <a:br>
              <a:rPr lang="ru-RU" sz="20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20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Вас бы это рассердило</a:t>
            </a:r>
            <a:br>
              <a:rPr lang="ru-RU" sz="20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20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Или радовало это?</a:t>
            </a:r>
            <a:br>
              <a:rPr lang="ru-RU" sz="20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20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Кто решился бы отныне,</a:t>
            </a:r>
            <a:br>
              <a:rPr lang="ru-RU" sz="20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20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Приходя домой усталым,</a:t>
            </a:r>
            <a:br>
              <a:rPr lang="ru-RU" sz="20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20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 зеленой спать перине</a:t>
            </a:r>
            <a:br>
              <a:rPr lang="ru-RU" sz="20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20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Под зеленым одеялом?</a:t>
            </a:r>
            <a:br>
              <a:rPr lang="ru-RU" sz="20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20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 зеленою водою</a:t>
            </a:r>
            <a:br>
              <a:rPr lang="ru-RU" sz="20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20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 рассвете умываться,</a:t>
            </a:r>
            <a:br>
              <a:rPr lang="ru-RU" sz="20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20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 зеленым-презеленым</a:t>
            </a:r>
            <a:br>
              <a:rPr lang="ru-RU" sz="20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20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Полотенцем утираться?</a:t>
            </a:r>
            <a:br>
              <a:rPr lang="ru-RU" sz="20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20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Любоваться, как над вами,</a:t>
            </a:r>
            <a:br>
              <a:rPr lang="ru-RU" sz="20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20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Зеленея, птицы реют,</a:t>
            </a:r>
            <a:br>
              <a:rPr lang="ru-RU" sz="20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20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Над зелеными долами</a:t>
            </a:r>
            <a:br>
              <a:rPr lang="ru-RU" sz="20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20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Ярко солнце зеленеет?</a:t>
            </a:r>
            <a:br>
              <a:rPr lang="ru-RU" sz="20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20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Видеть мир привыкли люди </a:t>
            </a:r>
            <a:br>
              <a:rPr lang="ru-RU" sz="20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20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Белым, желтым, синим, красным.</a:t>
            </a:r>
            <a:br>
              <a:rPr lang="ru-RU" sz="20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20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Пусть же все вокруг нас будет</a:t>
            </a:r>
            <a:br>
              <a:rPr lang="ru-RU" sz="20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20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Удивительным и разным.</a:t>
            </a:r>
          </a:p>
        </p:txBody>
      </p:sp>
    </p:spTree>
  </p:cSld>
  <p:clrMapOvr>
    <a:masterClrMapping/>
  </p:clrMapOvr>
  <p:transition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ru-RU" smtClean="0"/>
          </a:p>
        </p:txBody>
      </p:sp>
      <p:pic>
        <p:nvPicPr>
          <p:cNvPr id="32771" name="Рисунок 2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Горизонтальный свиток 3"/>
          <p:cNvSpPr/>
          <p:nvPr/>
        </p:nvSpPr>
        <p:spPr>
          <a:xfrm>
            <a:off x="755576" y="4149080"/>
            <a:ext cx="7632848" cy="2232248"/>
          </a:xfrm>
          <a:prstGeom prst="horizontalScroll">
            <a:avLst/>
          </a:prstGeom>
          <a:effectLst>
            <a:glow rad="495300">
              <a:schemeClr val="bg1"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dk1"/>
          </a:lnRef>
          <a:fillRef idx="1002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ru-RU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  <a:p>
            <a:pPr algn="ctr">
              <a:defRPr/>
            </a:pPr>
            <a:r>
              <a:rPr lang="ru-RU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Домашнее задание:</a:t>
            </a:r>
          </a:p>
          <a:p>
            <a:pPr algn="ctr">
              <a:defRPr/>
            </a:pPr>
            <a:r>
              <a:rPr lang="ru-RU" sz="2400" dirty="0">
                <a:latin typeface="Comic Sans MS" pitchFamily="66" charset="0"/>
              </a:rPr>
              <a:t>  написать сочинение-миниатюру </a:t>
            </a:r>
          </a:p>
          <a:p>
            <a:pPr algn="ctr">
              <a:defRPr/>
            </a:pPr>
            <a:r>
              <a:rPr lang="ru-RU" sz="2400" dirty="0">
                <a:latin typeface="Comic Sans MS" pitchFamily="66" charset="0"/>
              </a:rPr>
              <a:t>«Пробуждение природы».</a:t>
            </a:r>
          </a:p>
          <a:p>
            <a:pPr algn="ctr">
              <a:defRPr/>
            </a:pPr>
            <a:endParaRPr lang="ru-RU" sz="2400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8" name="Рисунок 5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2088" y="333375"/>
            <a:ext cx="8229600" cy="1143000"/>
          </a:xfrm>
        </p:spPr>
        <p:txBody>
          <a:bodyPr/>
          <a:lstStyle/>
          <a:p>
            <a:pPr algn="l" eaLnBrk="1" hangingPunct="1"/>
            <a:r>
              <a:rPr lang="ru-RU" sz="3600" smtClean="0">
                <a:latin typeface="Monotype Corsiva" pitchFamily="66" charset="0"/>
              </a:rPr>
              <a:t>Определите  тему стихотворения. О чем оно?</a:t>
            </a:r>
            <a:br>
              <a:rPr lang="ru-RU" sz="3600" smtClean="0">
                <a:latin typeface="Monotype Corsiva" pitchFamily="66" charset="0"/>
              </a:rPr>
            </a:br>
            <a:endParaRPr lang="ru-RU" sz="3600" smtClean="0">
              <a:latin typeface="Monotype Corsiva" pitchFamily="66" charset="0"/>
            </a:endParaRPr>
          </a:p>
        </p:txBody>
      </p:sp>
      <p:sp>
        <p:nvSpPr>
          <p:cNvPr id="3" name="TextBox 2"/>
          <p:cNvSpPr txBox="1">
            <a:spLocks noChangeArrowheads="1"/>
          </p:cNvSpPr>
          <p:nvPr/>
        </p:nvSpPr>
        <p:spPr bwMode="auto">
          <a:xfrm>
            <a:off x="323850" y="1282700"/>
            <a:ext cx="8097838" cy="1754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/>
            <a:r>
              <a:rPr lang="ru-RU" sz="3600">
                <a:latin typeface="Monotype Corsiva" pitchFamily="66" charset="0"/>
              </a:rPr>
              <a:t>Слова какой части речи помогают раскрыть </a:t>
            </a:r>
          </a:p>
          <a:p>
            <a:pPr eaLnBrk="1" hangingPunct="1"/>
            <a:r>
              <a:rPr lang="ru-RU" sz="3600">
                <a:latin typeface="Monotype Corsiva" pitchFamily="66" charset="0"/>
              </a:rPr>
              <a:t>тему и основную мысль стихотворения?  </a:t>
            </a:r>
            <a:br>
              <a:rPr lang="ru-RU" sz="3600">
                <a:latin typeface="Monotype Corsiva" pitchFamily="66" charset="0"/>
              </a:rPr>
            </a:br>
            <a:endParaRPr lang="ru-RU" sz="3600"/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127000" y="3036888"/>
            <a:ext cx="8890000" cy="1754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/>
            <a:r>
              <a:rPr lang="ru-RU" sz="3600">
                <a:latin typeface="Monotype Corsiva" pitchFamily="66" charset="0"/>
              </a:rPr>
              <a:t>Как вы считаете, для чего автор </a:t>
            </a:r>
          </a:p>
          <a:p>
            <a:pPr eaLnBrk="1" hangingPunct="1"/>
            <a:r>
              <a:rPr lang="ru-RU" sz="3600">
                <a:latin typeface="Monotype Corsiva" pitchFamily="66" charset="0"/>
              </a:rPr>
              <a:t>использует столько много имен прилагательных?</a:t>
            </a:r>
            <a:br>
              <a:rPr lang="ru-RU" sz="3600">
                <a:latin typeface="Monotype Corsiva" pitchFamily="66" charset="0"/>
              </a:rPr>
            </a:br>
            <a:endParaRPr lang="ru-RU" sz="3600"/>
          </a:p>
        </p:txBody>
      </p:sp>
      <p:pic>
        <p:nvPicPr>
          <p:cNvPr id="24582" name="Рисунок 6"/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4552950"/>
            <a:ext cx="9144000" cy="2305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322263" y="4791075"/>
            <a:ext cx="8499475" cy="1477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/>
            <a:r>
              <a:rPr lang="ru-RU" sz="3600">
                <a:latin typeface="Monotype Corsiva" pitchFamily="66" charset="0"/>
              </a:rPr>
              <a:t>Давайте сделаем вывод, </a:t>
            </a:r>
          </a:p>
          <a:p>
            <a:pPr eaLnBrk="1" hangingPunct="1"/>
            <a:r>
              <a:rPr lang="ru-RU" sz="3600">
                <a:latin typeface="Monotype Corsiva" pitchFamily="66" charset="0"/>
              </a:rPr>
              <a:t>для чего нужны имена прилагательные в  речи? </a:t>
            </a:r>
            <a:endParaRPr lang="ru-RU" sz="3600"/>
          </a:p>
          <a:p>
            <a:pPr eaLnBrk="1" hangingPunct="1"/>
            <a:endParaRPr lang="ru-RU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2" name="Рисунок 1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 rot="1839202">
            <a:off x="7143750" y="5613400"/>
            <a:ext cx="1687513" cy="1687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603" name="Рисунок 12"/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50825" y="0"/>
            <a:ext cx="8569325" cy="6130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650" y="2708275"/>
            <a:ext cx="7681913" cy="1522413"/>
          </a:xfrm>
        </p:spPr>
        <p:txBody>
          <a:bodyPr>
            <a:normAutofit fontScale="90000"/>
          </a:bodyPr>
          <a:lstStyle/>
          <a:p>
            <a:pPr defTabSz="914363" eaLnBrk="1" fontAlgn="auto" hangingPunct="1">
              <a:spcAft>
                <a:spcPts val="0"/>
              </a:spcAft>
              <a:defRPr/>
            </a:pPr>
            <a:r>
              <a:rPr lang="ru-RU" sz="6000" i="1" dirty="0" smtClean="0">
                <a:solidFill>
                  <a:schemeClr val="tx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rPr>
              <a:t>«Имя прилагательное </a:t>
            </a:r>
            <a:br>
              <a:rPr lang="ru-RU" sz="6000" i="1" dirty="0" smtClean="0">
                <a:solidFill>
                  <a:schemeClr val="tx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6000" i="1" dirty="0" smtClean="0">
                <a:solidFill>
                  <a:schemeClr val="tx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rPr>
              <a:t>как часть речи»</a:t>
            </a:r>
            <a:endParaRPr lang="ru-RU" sz="6000" i="1" dirty="0">
              <a:solidFill>
                <a:schemeClr val="tx1">
                  <a:lumMod val="9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605" name="TextBox 2"/>
          <p:cNvSpPr txBox="1">
            <a:spLocks noChangeArrowheads="1"/>
          </p:cNvSpPr>
          <p:nvPr/>
        </p:nvSpPr>
        <p:spPr bwMode="auto">
          <a:xfrm>
            <a:off x="2339975" y="981075"/>
            <a:ext cx="4327525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algn="ctr" eaLnBrk="1" hangingPunct="1"/>
            <a:r>
              <a:rPr lang="ru-RU" sz="3600">
                <a:latin typeface="Monotype Corsiva" pitchFamily="66" charset="0"/>
              </a:rPr>
              <a:t>Четырнадцатое марта</a:t>
            </a:r>
          </a:p>
          <a:p>
            <a:pPr algn="ctr" eaLnBrk="1" hangingPunct="1"/>
            <a:r>
              <a:rPr lang="ru-RU" sz="3600">
                <a:latin typeface="Monotype Corsiva" pitchFamily="66" charset="0"/>
              </a:rPr>
              <a:t>Классная работа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ru-RU" smtClean="0"/>
          </a:p>
        </p:txBody>
      </p:sp>
      <p:pic>
        <p:nvPicPr>
          <p:cNvPr id="26627" name="Рисунок 2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1851543" y="1916832"/>
            <a:ext cx="5229317" cy="707886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ru-RU" sz="2000" b="1" dirty="0">
                <a:solidFill>
                  <a:schemeClr val="tx2">
                    <a:lumMod val="75000"/>
                  </a:schemeClr>
                </a:solidFill>
                <a:effectLst>
                  <a:glow rad="228600">
                    <a:schemeClr val="bg1">
                      <a:lumMod val="75000"/>
                      <a:alpha val="40000"/>
                    </a:schemeClr>
                  </a:glow>
                </a:effectLst>
                <a:latin typeface="Comic Sans MS" pitchFamily="66" charset="0"/>
              </a:rPr>
              <a:t>Сформулируйте цель урока, </a:t>
            </a:r>
          </a:p>
          <a:p>
            <a:pPr algn="ctr">
              <a:defRPr/>
            </a:pPr>
            <a:r>
              <a:rPr lang="ru-RU" sz="2000" b="1" dirty="0">
                <a:solidFill>
                  <a:schemeClr val="tx2">
                    <a:lumMod val="75000"/>
                  </a:schemeClr>
                </a:solidFill>
                <a:effectLst>
                  <a:glow rad="228600">
                    <a:schemeClr val="bg1">
                      <a:lumMod val="75000"/>
                      <a:alpha val="40000"/>
                    </a:schemeClr>
                  </a:glow>
                </a:effectLst>
                <a:latin typeface="Comic Sans MS" pitchFamily="66" charset="0"/>
              </a:rPr>
              <a:t>опираясь на следующие утверждения: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851543" y="3048211"/>
            <a:ext cx="5440913" cy="258532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marL="342900" indent="-342900">
              <a:buFont typeface="+mj-lt"/>
              <a:buAutoNum type="arabicParenR"/>
              <a:defRPr/>
            </a:pPr>
            <a:r>
              <a:rPr lang="ru-RU" sz="3600" b="1" dirty="0">
                <a:effectLst>
                  <a:glow rad="101600">
                    <a:schemeClr val="bg1">
                      <a:lumMod val="65000"/>
                      <a:alpha val="60000"/>
                    </a:schemeClr>
                  </a:glow>
                </a:effectLst>
                <a:latin typeface="Gabriola" pitchFamily="82" charset="0"/>
              </a:rPr>
              <a:t>повторить, что такое…</a:t>
            </a:r>
          </a:p>
          <a:p>
            <a:pPr marL="342900" indent="-342900">
              <a:buFont typeface="+mj-lt"/>
              <a:buAutoNum type="arabicParenR"/>
              <a:defRPr/>
            </a:pPr>
            <a:r>
              <a:rPr lang="ru-RU" sz="3600" b="1" dirty="0">
                <a:effectLst>
                  <a:glow rad="101600">
                    <a:schemeClr val="bg1">
                      <a:lumMod val="65000"/>
                      <a:alpha val="60000"/>
                    </a:schemeClr>
                  </a:glow>
                </a:effectLst>
                <a:latin typeface="Gabriola" pitchFamily="82" charset="0"/>
              </a:rPr>
              <a:t>уточнить, как изменяется…  </a:t>
            </a:r>
          </a:p>
          <a:p>
            <a:pPr marL="342900" indent="-342900">
              <a:buFont typeface="+mj-lt"/>
              <a:buAutoNum type="arabicParenR"/>
              <a:defRPr/>
            </a:pPr>
            <a:r>
              <a:rPr lang="ru-RU" sz="3600" b="1" dirty="0">
                <a:effectLst>
                  <a:glow rad="101600">
                    <a:schemeClr val="bg1">
                      <a:lumMod val="65000"/>
                      <a:alpha val="60000"/>
                    </a:schemeClr>
                  </a:glow>
                </a:effectLst>
                <a:latin typeface="Gabriola" pitchFamily="82" charset="0"/>
              </a:rPr>
              <a:t>в предложении выполняет роль …</a:t>
            </a:r>
          </a:p>
          <a:p>
            <a:pPr marL="342900" indent="-342900">
              <a:buFont typeface="+mj-lt"/>
              <a:buAutoNum type="arabicParenR"/>
              <a:defRPr/>
            </a:pPr>
            <a:r>
              <a:rPr lang="ru-RU" sz="3600" b="1" dirty="0">
                <a:effectLst>
                  <a:glow rad="101600">
                    <a:schemeClr val="bg1">
                      <a:lumMod val="65000"/>
                      <a:alpha val="60000"/>
                    </a:schemeClr>
                  </a:glow>
                </a:effectLst>
                <a:latin typeface="Gabriola" pitchFamily="82" charset="0"/>
              </a:rPr>
              <a:t>учиться отличать …</a:t>
            </a:r>
          </a:p>
          <a:p>
            <a:pPr>
              <a:defRPr/>
            </a:pPr>
            <a:endParaRPr lang="ru-RU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50" name="Рисунок 6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978150" y="0"/>
            <a:ext cx="616585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651" name="Рисунок 2"/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938" y="0"/>
            <a:ext cx="616585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7652" name="Заголовок 1"/>
          <p:cNvSpPr>
            <a:spLocks noGrp="1"/>
          </p:cNvSpPr>
          <p:nvPr>
            <p:ph type="title"/>
          </p:nvPr>
        </p:nvSpPr>
        <p:spPr>
          <a:xfrm>
            <a:off x="533400" y="44450"/>
            <a:ext cx="8229600" cy="1143000"/>
          </a:xfrm>
        </p:spPr>
        <p:txBody>
          <a:bodyPr/>
          <a:lstStyle/>
          <a:p>
            <a:pPr eaLnBrk="1" hangingPunct="1"/>
            <a:r>
              <a:rPr lang="ru-RU" sz="3200" smtClean="0"/>
              <a:t>упражнение </a:t>
            </a:r>
            <a:r>
              <a:rPr lang="ru-RU" smtClean="0"/>
              <a:t/>
            </a:r>
            <a:br>
              <a:rPr lang="ru-RU" smtClean="0"/>
            </a:br>
            <a:r>
              <a:rPr lang="ru-RU" sz="3600" smtClean="0">
                <a:latin typeface="Monotype Corsiva" pitchFamily="66" charset="0"/>
              </a:rPr>
              <a:t>«Сам себе редактор». </a:t>
            </a:r>
            <a:endParaRPr lang="ru-RU" smtClean="0">
              <a:latin typeface="Monotype Corsiva" pitchFamily="66" charset="0"/>
            </a:endParaRPr>
          </a:p>
        </p:txBody>
      </p:sp>
      <p:sp>
        <p:nvSpPr>
          <p:cNvPr id="27653" name="Прямоугольник 3"/>
          <p:cNvSpPr>
            <a:spLocks noChangeArrowheads="1"/>
          </p:cNvSpPr>
          <p:nvPr/>
        </p:nvSpPr>
        <p:spPr bwMode="auto">
          <a:xfrm>
            <a:off x="1403350" y="1306513"/>
            <a:ext cx="684053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ru-RU" u="sng">
                <a:latin typeface="Comic Sans MS" pitchFamily="66" charset="0"/>
              </a:rPr>
              <a:t>Задание:  </a:t>
            </a:r>
            <a:r>
              <a:rPr lang="ru-RU">
                <a:latin typeface="Comic Sans MS" pitchFamily="66" charset="0"/>
              </a:rPr>
              <a:t>найдите ошибки в следующих предложениях: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755650" y="2459038"/>
            <a:ext cx="8388350" cy="2678112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ru-RU" sz="24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Вот и наступил самый последний  месяц весны – март. </a:t>
            </a:r>
          </a:p>
          <a:p>
            <a:pPr>
              <a:defRPr/>
            </a:pPr>
            <a:r>
              <a:rPr lang="ru-RU" sz="24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 этом году весна поздняя, в сравнении с будущим годом, </a:t>
            </a:r>
          </a:p>
          <a:p>
            <a:pPr>
              <a:defRPr/>
            </a:pPr>
            <a:r>
              <a:rPr lang="ru-RU" sz="24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но ребята все равно проводят все свое занятое время </a:t>
            </a:r>
          </a:p>
          <a:p>
            <a:pPr>
              <a:defRPr/>
            </a:pPr>
            <a:r>
              <a:rPr lang="ru-RU" sz="24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 водных  горках и строят песочные городки еще лучше прошлогодних. </a:t>
            </a:r>
          </a:p>
          <a:p>
            <a:pPr>
              <a:defRPr/>
            </a:pPr>
            <a:r>
              <a:rPr lang="ru-RU" sz="24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 затем они идут домой и пьют холодный чай с </a:t>
            </a:r>
          </a:p>
          <a:p>
            <a:pPr>
              <a:defRPr/>
            </a:pPr>
            <a:r>
              <a:rPr lang="ru-RU" sz="24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невкусными пирожками.</a:t>
            </a:r>
            <a:endParaRPr lang="ru-RU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4" name="Рисунок 6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978150" y="0"/>
            <a:ext cx="616585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8675" name="Рисунок 2"/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938" y="0"/>
            <a:ext cx="616585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6631" name="Прямоугольник 5"/>
          <p:cNvSpPr>
            <a:spLocks noChangeArrowheads="1"/>
          </p:cNvSpPr>
          <p:nvPr/>
        </p:nvSpPr>
        <p:spPr bwMode="auto">
          <a:xfrm>
            <a:off x="1331913" y="1557338"/>
            <a:ext cx="7056437" cy="3908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marL="342900" indent="-342900">
              <a:buFontTx/>
              <a:buChar char="-"/>
              <a:defRPr/>
            </a:pPr>
            <a:r>
              <a:rPr lang="ru-RU" sz="2400" dirty="0">
                <a:latin typeface="Comic Sans MS" pitchFamily="66" charset="0"/>
              </a:rPr>
              <a:t>Какие ошибки допустил автор в этом тексте?</a:t>
            </a:r>
          </a:p>
          <a:p>
            <a:pPr marL="342900" indent="-342900">
              <a:buFontTx/>
              <a:buChar char="-"/>
              <a:defRPr/>
            </a:pPr>
            <a:endParaRPr lang="ru-RU" sz="2400" dirty="0">
              <a:latin typeface="Comic Sans MS" pitchFamily="66" charset="0"/>
            </a:endParaRPr>
          </a:p>
          <a:p>
            <a:pPr marL="342900" indent="-342900">
              <a:buFontTx/>
              <a:buChar char="-"/>
              <a:defRPr/>
            </a:pPr>
            <a:r>
              <a:rPr lang="ru-RU" sz="2400" dirty="0">
                <a:latin typeface="Comic Sans MS" pitchFamily="66" charset="0"/>
              </a:rPr>
              <a:t>Прочтите текст исправленным.</a:t>
            </a:r>
          </a:p>
          <a:p>
            <a:pPr marL="342900" indent="-342900">
              <a:buFontTx/>
              <a:buChar char="-"/>
              <a:defRPr/>
            </a:pPr>
            <a:endParaRPr lang="ru-RU" sz="2400" dirty="0">
              <a:latin typeface="Comic Sans MS" pitchFamily="66" charset="0"/>
            </a:endParaRPr>
          </a:p>
          <a:p>
            <a:pPr marL="342900" indent="-342900">
              <a:buFontTx/>
              <a:buChar char="-"/>
              <a:defRPr/>
            </a:pPr>
            <a:r>
              <a:rPr lang="ru-RU" sz="2400" dirty="0">
                <a:latin typeface="Comic Sans MS" pitchFamily="66" charset="0"/>
              </a:rPr>
              <a:t>Как называются слова с </a:t>
            </a:r>
          </a:p>
          <a:p>
            <a:pPr>
              <a:defRPr/>
            </a:pPr>
            <a:r>
              <a:rPr lang="ru-RU" sz="2400" dirty="0">
                <a:latin typeface="Comic Sans MS" pitchFamily="66" charset="0"/>
              </a:rPr>
              <a:t>               противоположным смыслом?</a:t>
            </a:r>
          </a:p>
          <a:p>
            <a:pPr marL="342900" indent="-342900">
              <a:buFontTx/>
              <a:buChar char="-"/>
              <a:defRPr/>
            </a:pPr>
            <a:endParaRPr lang="ru-RU" sz="2000" dirty="0">
              <a:latin typeface="Comic Sans MS" pitchFamily="66" charset="0"/>
            </a:endParaRPr>
          </a:p>
          <a:p>
            <a:pPr marL="342900" indent="-342900">
              <a:buFontTx/>
              <a:buChar char="-"/>
              <a:defRPr/>
            </a:pPr>
            <a:endParaRPr lang="ru-RU" sz="2000" dirty="0">
              <a:latin typeface="Comic Sans MS" pitchFamily="66" charset="0"/>
            </a:endParaRPr>
          </a:p>
          <a:p>
            <a:pPr marL="342900" indent="-342900">
              <a:buFontTx/>
              <a:buChar char="-"/>
              <a:defRPr/>
            </a:pPr>
            <a:endParaRPr lang="ru-RU" sz="2000" dirty="0">
              <a:latin typeface="Comic Sans MS" pitchFamily="66" charset="0"/>
            </a:endParaRPr>
          </a:p>
          <a:p>
            <a:pPr marL="342900" indent="-342900">
              <a:buFontTx/>
              <a:buChar char="-"/>
              <a:defRPr/>
            </a:pPr>
            <a:endParaRPr lang="ru-RU" sz="2000" dirty="0">
              <a:latin typeface="Comic Sans MS" pitchFamily="66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smtClean="0"/>
          </a:p>
        </p:txBody>
      </p:sp>
      <p:pic>
        <p:nvPicPr>
          <p:cNvPr id="29699" name="Рисунок 2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9700" name="TextBox 3"/>
          <p:cNvSpPr txBox="1">
            <a:spLocks noChangeArrowheads="1"/>
          </p:cNvSpPr>
          <p:nvPr/>
        </p:nvSpPr>
        <p:spPr bwMode="auto">
          <a:xfrm>
            <a:off x="2165350" y="2828925"/>
            <a:ext cx="481330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algn="ctr" eaLnBrk="1" hangingPunct="1"/>
            <a:r>
              <a:rPr lang="ru-RU" sz="3600"/>
              <a:t>Тестирование</a:t>
            </a:r>
          </a:p>
          <a:p>
            <a:pPr algn="ctr" eaLnBrk="1" hangingPunct="1"/>
            <a:r>
              <a:rPr lang="ru-RU" sz="3600"/>
              <a:t>в программе  «</a:t>
            </a:r>
            <a:r>
              <a:rPr lang="en-US" sz="3600"/>
              <a:t>My test</a:t>
            </a:r>
            <a:r>
              <a:rPr lang="ru-RU" sz="3600"/>
              <a:t>»</a:t>
            </a:r>
          </a:p>
        </p:txBody>
      </p:sp>
    </p:spTree>
  </p:cSld>
  <p:clrMapOvr>
    <a:masterClrMapping/>
  </p:clrMapOvr>
  <p:transition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22" name="Рисунок 3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451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23" name="Заголовок 1"/>
          <p:cNvSpPr>
            <a:spLocks noGrp="1"/>
          </p:cNvSpPr>
          <p:nvPr>
            <p:ph type="title"/>
          </p:nvPr>
        </p:nvSpPr>
        <p:spPr>
          <a:xfrm>
            <a:off x="457200" y="3429000"/>
            <a:ext cx="8229600" cy="1143000"/>
          </a:xfrm>
        </p:spPr>
        <p:txBody>
          <a:bodyPr/>
          <a:lstStyle/>
          <a:p>
            <a:pPr eaLnBrk="1" hangingPunct="1"/>
            <a:r>
              <a:rPr lang="ru-RU" sz="3600" smtClean="0">
                <a:latin typeface="Monotype Corsiva" pitchFamily="66" charset="0"/>
              </a:rPr>
              <a:t>Опишите в форме синквейна</a:t>
            </a:r>
            <a:br>
              <a:rPr lang="ru-RU" sz="3600" smtClean="0">
                <a:latin typeface="Monotype Corsiva" pitchFamily="66" charset="0"/>
              </a:rPr>
            </a:br>
            <a:r>
              <a:rPr lang="ru-RU" sz="3600" smtClean="0">
                <a:latin typeface="Monotype Corsiva" pitchFamily="66" charset="0"/>
              </a:rPr>
              <a:t> понимание сущности правил, </a:t>
            </a:r>
            <a:br>
              <a:rPr lang="ru-RU" sz="3600" smtClean="0">
                <a:latin typeface="Monotype Corsiva" pitchFamily="66" charset="0"/>
              </a:rPr>
            </a:br>
            <a:r>
              <a:rPr lang="ru-RU" sz="3600" smtClean="0">
                <a:latin typeface="Monotype Corsiva" pitchFamily="66" charset="0"/>
              </a:rPr>
              <a:t>связанных с прилагательными.</a:t>
            </a:r>
            <a:br>
              <a:rPr lang="ru-RU" sz="3600" smtClean="0">
                <a:latin typeface="Monotype Corsiva" pitchFamily="66" charset="0"/>
              </a:rPr>
            </a:br>
            <a:r>
              <a:rPr lang="ru-RU" sz="3600" smtClean="0">
                <a:latin typeface="Monotype Corsiva" pitchFamily="66" charset="0"/>
              </a:rPr>
              <a:t>Попробуйте составить синквейн </a:t>
            </a:r>
            <a:br>
              <a:rPr lang="ru-RU" sz="3600" smtClean="0">
                <a:latin typeface="Monotype Corsiva" pitchFamily="66" charset="0"/>
              </a:rPr>
            </a:br>
            <a:r>
              <a:rPr lang="ru-RU" sz="3600" smtClean="0">
                <a:latin typeface="Monotype Corsiva" pitchFamily="66" charset="0"/>
              </a:rPr>
              <a:t>на тему «Имя прилагательное».</a:t>
            </a:r>
            <a:br>
              <a:rPr lang="ru-RU" sz="3600" smtClean="0">
                <a:latin typeface="Monotype Corsiva" pitchFamily="66" charset="0"/>
              </a:rPr>
            </a:br>
            <a:endParaRPr lang="ru-RU" smtClean="0">
              <a:latin typeface="Monotype Corsiva" pitchFamily="66" charset="0"/>
            </a:endParaRPr>
          </a:p>
        </p:txBody>
      </p:sp>
      <p:pic>
        <p:nvPicPr>
          <p:cNvPr id="30724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 rot="-1019672">
            <a:off x="6794500" y="5765800"/>
            <a:ext cx="2290763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746" name="Рисунок 2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850" y="3213100"/>
            <a:ext cx="8820150" cy="1143000"/>
          </a:xfrm>
        </p:spPr>
        <p:txBody>
          <a:bodyPr/>
          <a:lstStyle/>
          <a:p>
            <a:pPr algn="l" eaLnBrk="1" hangingPunct="1">
              <a:defRPr/>
            </a:pPr>
            <a:r>
              <a:rPr lang="ru-RU" sz="3200" dirty="0" smtClean="0">
                <a:latin typeface="Monotype Corsiva" pitchFamily="66" charset="0"/>
              </a:rPr>
              <a:t>           </a:t>
            </a:r>
            <a:r>
              <a:rPr lang="ru-RU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синквейн</a:t>
            </a:r>
            <a:r>
              <a:rPr lang="ru-RU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400" dirty="0" smtClean="0"/>
              <a:t>  (</a:t>
            </a:r>
            <a:r>
              <a:rPr lang="ru-RU" sz="2400" dirty="0" err="1"/>
              <a:t>пятистрочная</a:t>
            </a:r>
            <a:r>
              <a:rPr lang="ru-RU" sz="2400" dirty="0"/>
              <a:t> стихотворная форма). </a:t>
            </a: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/>
              <a:t/>
            </a:r>
            <a:br>
              <a:rPr lang="ru-RU" sz="2400" dirty="0"/>
            </a:br>
            <a:r>
              <a:rPr lang="ru-RU" sz="2400" u="sng" dirty="0" smtClean="0"/>
              <a:t>Первая </a:t>
            </a:r>
            <a:r>
              <a:rPr lang="ru-RU" sz="2400" dirty="0"/>
              <a:t>строка – обозначение темы, чаще одно слово</a:t>
            </a:r>
            <a:r>
              <a:rPr lang="ru-RU" sz="2400" i="1" dirty="0"/>
              <a:t> </a:t>
            </a:r>
            <a:r>
              <a:rPr lang="ru-RU" sz="2400" i="1" dirty="0" smtClean="0"/>
              <a:t/>
            </a:r>
            <a:br>
              <a:rPr lang="ru-RU" sz="2400" i="1" dirty="0" smtClean="0"/>
            </a:br>
            <a:r>
              <a:rPr lang="ru-RU" sz="2400" i="1" dirty="0"/>
              <a:t> </a:t>
            </a:r>
            <a:r>
              <a:rPr lang="ru-RU" sz="2400" i="1" dirty="0" smtClean="0"/>
              <a:t>                               (имя </a:t>
            </a:r>
            <a:r>
              <a:rPr lang="ru-RU" sz="2400" i="1" dirty="0"/>
              <a:t>существительное</a:t>
            </a:r>
            <a:r>
              <a:rPr lang="ru-RU" sz="2400" dirty="0" smtClean="0"/>
              <a:t>)</a:t>
            </a:r>
            <a:br>
              <a:rPr lang="ru-RU" sz="2400" dirty="0" smtClean="0"/>
            </a:br>
            <a:r>
              <a:rPr lang="ru-RU" sz="2400" dirty="0"/>
              <a:t/>
            </a:r>
            <a:br>
              <a:rPr lang="ru-RU" sz="2400" dirty="0"/>
            </a:br>
            <a:r>
              <a:rPr lang="ru-RU" sz="2400" u="sng" dirty="0"/>
              <a:t>Вторая</a:t>
            </a:r>
            <a:r>
              <a:rPr lang="ru-RU" sz="2400" dirty="0"/>
              <a:t> строка – характеристика темы </a:t>
            </a:r>
            <a:r>
              <a:rPr lang="ru-RU" sz="2400" i="1" dirty="0" smtClean="0"/>
              <a:t>(</a:t>
            </a:r>
            <a:r>
              <a:rPr lang="ru-RU" sz="2400" i="1" dirty="0"/>
              <a:t>двумя </a:t>
            </a:r>
            <a:r>
              <a:rPr lang="ru-RU" sz="2400" i="1" dirty="0" smtClean="0"/>
              <a:t>прилагательными)</a:t>
            </a:r>
            <a:br>
              <a:rPr lang="ru-RU" sz="2400" i="1" dirty="0" smtClean="0"/>
            </a:br>
            <a:r>
              <a:rPr lang="ru-RU" sz="2400" dirty="0"/>
              <a:t/>
            </a:r>
            <a:br>
              <a:rPr lang="ru-RU" sz="2400" dirty="0"/>
            </a:br>
            <a:r>
              <a:rPr lang="ru-RU" sz="2400" u="sng" dirty="0"/>
              <a:t>Третья строка</a:t>
            </a:r>
            <a:r>
              <a:rPr lang="ru-RU" sz="2400" dirty="0"/>
              <a:t> – описание действия</a:t>
            </a:r>
            <a:r>
              <a:rPr lang="ru-RU" sz="2400" i="1" dirty="0"/>
              <a:t> </a:t>
            </a:r>
            <a:r>
              <a:rPr lang="ru-RU" sz="2400" i="1" dirty="0" smtClean="0"/>
              <a:t>(три глагола)</a:t>
            </a:r>
            <a:br>
              <a:rPr lang="ru-RU" sz="2400" i="1" dirty="0" smtClean="0"/>
            </a:br>
            <a:r>
              <a:rPr lang="ru-RU" sz="2400" dirty="0"/>
              <a:t/>
            </a:r>
            <a:br>
              <a:rPr lang="ru-RU" sz="2400" dirty="0"/>
            </a:br>
            <a:r>
              <a:rPr lang="ru-RU" sz="2400" u="sng" dirty="0"/>
              <a:t>Четвертая</a:t>
            </a:r>
            <a:r>
              <a:rPr lang="ru-RU" sz="2400" dirty="0"/>
              <a:t> строка – отношение к теме</a:t>
            </a:r>
            <a:r>
              <a:rPr lang="ru-RU" sz="2400" i="1" dirty="0"/>
              <a:t> (фраза из четырех слов</a:t>
            </a:r>
            <a:r>
              <a:rPr lang="ru-RU" sz="2400" i="1" dirty="0" smtClean="0"/>
              <a:t>)</a:t>
            </a:r>
            <a:br>
              <a:rPr lang="ru-RU" sz="2400" i="1" dirty="0" smtClean="0"/>
            </a:br>
            <a:r>
              <a:rPr lang="ru-RU" sz="2400" dirty="0"/>
              <a:t/>
            </a:r>
            <a:br>
              <a:rPr lang="ru-RU" sz="2400" dirty="0"/>
            </a:br>
            <a:r>
              <a:rPr lang="ru-RU" sz="2400" u="sng" dirty="0"/>
              <a:t>Пятая</a:t>
            </a:r>
            <a:r>
              <a:rPr lang="ru-RU" sz="2400" dirty="0"/>
              <a:t> строка – синоним (метафора)</a:t>
            </a:r>
            <a:r>
              <a:rPr lang="ru-RU" sz="2400" i="1" dirty="0"/>
              <a:t> из одного слова, </a:t>
            </a:r>
            <a:r>
              <a:rPr lang="ru-RU" sz="2400" i="1" dirty="0" smtClean="0"/>
              <a:t/>
            </a:r>
            <a:br>
              <a:rPr lang="ru-RU" sz="2400" i="1" dirty="0" smtClean="0"/>
            </a:br>
            <a:r>
              <a:rPr lang="ru-RU" sz="2400" i="1" dirty="0"/>
              <a:t> </a:t>
            </a:r>
            <a:r>
              <a:rPr lang="ru-RU" sz="2400" i="1" dirty="0" smtClean="0"/>
              <a:t>                           которое  повторяет </a:t>
            </a:r>
            <a:r>
              <a:rPr lang="ru-RU" sz="2400" i="1" dirty="0"/>
              <a:t>суть темы</a:t>
            </a:r>
            <a:r>
              <a:rPr lang="ru-RU" sz="2400" dirty="0"/>
              <a:t/>
            </a:r>
            <a:br>
              <a:rPr lang="ru-RU" sz="2400" dirty="0"/>
            </a:br>
            <a:endParaRPr lang="ru-RU" sz="2400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Blue_With_Light_BlueLSwoosh_Template_Segoe">
  <a:themeElements>
    <a:clrScheme name="Blue Template-Template">
      <a:dk1>
        <a:srgbClr val="000000"/>
      </a:dk1>
      <a:lt1>
        <a:srgbClr val="FFFFFF"/>
      </a:lt1>
      <a:dk2>
        <a:srgbClr val="050595"/>
      </a:dk2>
      <a:lt2>
        <a:srgbClr val="FFFF99"/>
      </a:lt2>
      <a:accent1>
        <a:srgbClr val="FFC000"/>
      </a:accent1>
      <a:accent2>
        <a:srgbClr val="3497AE"/>
      </a:accent2>
      <a:accent3>
        <a:srgbClr val="DF8045"/>
      </a:accent3>
      <a:accent4>
        <a:srgbClr val="7DCC2E"/>
      </a:accent4>
      <a:accent5>
        <a:srgbClr val="FF9929"/>
      </a:accent5>
      <a:accent6>
        <a:srgbClr val="7D3DA1"/>
      </a:accent6>
      <a:hlink>
        <a:srgbClr val="F3EB4F"/>
      </a:hlink>
      <a:folHlink>
        <a:srgbClr val="7DDDFF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ln>
          <a:headEnd type="none" w="med" len="med"/>
          <a:tailEnd type="none" w="med" len="med"/>
        </a:ln>
      </a:spPr>
      <a:bodyPr vert="horz" wrap="square" lIns="91436" tIns="45718" rIns="91436" bIns="45718" numCol="1" rtlCol="0" anchor="ctr" anchorCtr="0" compatLnSpc="1">
        <a:prstTxWarp prst="textNoShape">
          <a:avLst/>
        </a:prstTxWarp>
      </a:bodyPr>
      <a:lstStyle>
        <a:defPPr algn="ctr" defTabSz="914099" fontAlgn="base">
          <a:spcBef>
            <a:spcPct val="0"/>
          </a:spcBef>
          <a:spcAft>
            <a:spcPct val="0"/>
          </a:spcAft>
          <a:defRPr sz="2300" dirty="0" smtClean="0">
            <a:solidFill>
              <a:srgbClr val="FFFFFF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Segoe" pitchFamily="34" charset="0"/>
          </a:defRPr>
        </a:defPPr>
      </a:lstStyle>
      <a:style>
        <a:lnRef idx="0">
          <a:schemeClr val="accent2"/>
        </a:lnRef>
        <a:fillRef idx="3">
          <a:schemeClr val="accent2"/>
        </a:fillRef>
        <a:effectRef idx="3">
          <a:schemeClr val="accent2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Белый текст и шрифт Courier для слайдов с кодом">
  <a:themeElements>
    <a:clrScheme name="Blue Template-Template">
      <a:dk1>
        <a:srgbClr val="000000"/>
      </a:dk1>
      <a:lt1>
        <a:srgbClr val="FFFFFF"/>
      </a:lt1>
      <a:dk2>
        <a:srgbClr val="050595"/>
      </a:dk2>
      <a:lt2>
        <a:srgbClr val="FFFFFF"/>
      </a:lt2>
      <a:accent1>
        <a:srgbClr val="FFC000"/>
      </a:accent1>
      <a:accent2>
        <a:srgbClr val="3497AE"/>
      </a:accent2>
      <a:accent3>
        <a:srgbClr val="DF8045"/>
      </a:accent3>
      <a:accent4>
        <a:srgbClr val="7DCC2E"/>
      </a:accent4>
      <a:accent5>
        <a:srgbClr val="FF9929"/>
      </a:accent5>
      <a:accent6>
        <a:srgbClr val="7D3DA1"/>
      </a:accent6>
      <a:hlink>
        <a:srgbClr val="F3EB4F"/>
      </a:hlink>
      <a:folHlink>
        <a:srgbClr val="7DDDF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ln>
          <a:headEnd type="none" w="med" len="med"/>
          <a:tailEnd type="none" w="med" len="med"/>
        </a:ln>
      </a:spPr>
      <a:bodyPr vert="horz" wrap="square" lIns="109728" tIns="54864" rIns="109728" bIns="54864" numCol="1" rtlCol="0" anchor="ctr" anchorCtr="0" compatLnSpc="1">
        <a:prstTxWarp prst="textNoShape">
          <a:avLst/>
        </a:prstTxWarp>
      </a:bodyPr>
      <a:lstStyle>
        <a:defPPr marL="0" marR="0" indent="0" algn="ctr" defTabSz="10969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sz="2800" b="0" i="0" u="none" strike="noStrike" cap="none" normalizeH="0" baseline="0" dirty="0" smtClean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Segoe" pitchFamily="34" charset="0"/>
          </a:defRPr>
        </a:defPPr>
      </a:lstStyle>
      <a:style>
        <a:lnRef idx="0">
          <a:schemeClr val="accent2"/>
        </a:lnRef>
        <a:fillRef idx="3">
          <a:schemeClr val="accent2"/>
        </a:fillRef>
        <a:effectRef idx="3">
          <a:schemeClr val="accent2"/>
        </a:effectRef>
        <a:fontRef idx="minor">
          <a:schemeClr val="lt1"/>
        </a:fontRef>
      </a:style>
    </a:spDef>
  </a:objectDefaults>
  <a:extraClrSchemeLst/>
</a:theme>
</file>

<file path=ppt/theme/theme3.xml><?xml version="1.0" encoding="utf-8"?>
<a:theme xmlns:a="http://schemas.openxmlformats.org/drawingml/2006/main" name="shablon_prezentatsii_po_literature_1prezentatsiya1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светло синее</Template>
  <TotalTime>348</TotalTime>
  <Words>200</Words>
  <Application>Microsoft Office PowerPoint</Application>
  <PresentationFormat>Экран (4:3)</PresentationFormat>
  <Paragraphs>42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3</vt:i4>
      </vt:variant>
      <vt:variant>
        <vt:lpstr>Заголовки слайдов</vt:lpstr>
      </vt:variant>
      <vt:variant>
        <vt:i4>10</vt:i4>
      </vt:variant>
    </vt:vector>
  </HeadingPairs>
  <TitlesOfParts>
    <vt:vector size="13" baseType="lpstr">
      <vt:lpstr>1_Blue_With_Light_BlueLSwoosh_Template_Segoe</vt:lpstr>
      <vt:lpstr>Белый текст и шрифт Courier для слайдов с кодом</vt:lpstr>
      <vt:lpstr>shablon_prezentatsii_po_literature_1prezentatsiya1</vt:lpstr>
      <vt:lpstr>Презентация PowerPoint</vt:lpstr>
      <vt:lpstr>Определите  тему стихотворения. О чем оно? </vt:lpstr>
      <vt:lpstr>«Имя прилагательное  как часть речи»</vt:lpstr>
      <vt:lpstr>Презентация PowerPoint</vt:lpstr>
      <vt:lpstr>упражнение  «Сам себе редактор». </vt:lpstr>
      <vt:lpstr>Презентация PowerPoint</vt:lpstr>
      <vt:lpstr>Презентация PowerPoint</vt:lpstr>
      <vt:lpstr>Опишите в форме синквейна  понимание сущности правил,  связанных с прилагательными. Попробуйте составить синквейн  на тему «Имя прилагательное». </vt:lpstr>
      <vt:lpstr>           синквейн   (пятистрочная стихотворная форма).   Первая строка – обозначение темы, чаще одно слово                                  (имя существительное)  Вторая строка – характеристика темы (двумя прилагательными)  Третья строка – описание действия (три глагола)  Четвертая строка – отношение к теме (фраза из четырех слов)  Пятая строка – синоним (метафора) из одного слова,                              которое  повторяет суть темы 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Оля</dc:creator>
  <cp:lastModifiedBy>Оля и Саша</cp:lastModifiedBy>
  <cp:revision>11</cp:revision>
  <dcterms:created xsi:type="dcterms:W3CDTF">2013-03-11T16:22:42Z</dcterms:created>
  <dcterms:modified xsi:type="dcterms:W3CDTF">2013-10-05T19:45:06Z</dcterms:modified>
</cp:coreProperties>
</file>