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841" r:id="rId3"/>
  </p:sldMasterIdLst>
  <p:sldIdLst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" autoAdjust="0"/>
    <p:restoredTop sz="94660"/>
  </p:normalViewPr>
  <p:slideViewPr>
    <p:cSldViewPr>
      <p:cViewPr varScale="1">
        <p:scale>
          <a:sx n="99" d="100"/>
          <a:sy n="99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ir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2813"/>
            <a:ext cx="9144000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575860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847110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67386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487284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336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13448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FDE65C-4274-4F45-BBE3-89D7D247E473}" type="datetimeFigureOut">
              <a:rPr lang="en-US" smtClean="0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7CB49-AC87-4615-B9E2-0CFA97E092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54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34147B-3626-4F7D-BBD0-2CFB5B76B1FD}" type="datetimeFigureOut">
              <a:rPr lang="en-US" smtClean="0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04455-C1EA-4602-B3FF-53E20FE822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94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2237B-895B-47C5-8AB9-610E9947F7C3}" type="datetimeFigureOut">
              <a:rPr lang="en-US" smtClean="0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EA149-8D0D-4DE5-B6BD-4EDF871D39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B8B85-2734-4D07-854B-6DA13127DAB1}" type="datetimeFigureOut">
              <a:rPr lang="en-US" smtClean="0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36EA8-A676-4CA8-A787-3E745D9F1A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99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B7182-DDBC-4109-907D-D109875DE1B1}" type="datetimeFigureOut">
              <a:rPr lang="en-US" smtClean="0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292F7-951F-476E-808E-7D4FB0D630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2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3E43E2-0ECE-495E-BD1F-F2AFA300576F}" type="datetimeFigureOut">
              <a:rPr lang="en-US" smtClean="0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AB789-D634-4701-8B20-88126A32E8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46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9181370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CEE22-3EBE-4BF0-A769-5916878B748C}" type="datetimeFigureOut">
              <a:rPr lang="en-US" smtClean="0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4E49F-DCA8-47FD-886B-20BA82AE23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673EA-3362-4CBA-BBD4-84EF51ADFE23}" type="datetimeFigureOut">
              <a:rPr lang="en-US" smtClean="0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CF462-6762-4BA6-8FA0-EDC4181277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6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E99F3-9C9A-4839-8ADB-AA2057301487}" type="datetimeFigureOut">
              <a:rPr lang="en-US" smtClean="0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8649D-2F68-4EE5-998E-885BC7FF49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7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A5C068-2B66-4173-9CC2-F1EF8E89FAF4}" type="datetimeFigureOut">
              <a:rPr lang="en-US" smtClean="0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AF45B-EE9B-4C08-B6D2-463AF83DB6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64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9CE44-31F5-43A5-BAE4-3A0EDBD76F12}" type="datetimeFigureOut">
              <a:rPr lang="en-US" smtClean="0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1834F-B5DC-4420-9F4A-869C9483EA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645902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222752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23125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8567009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772282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1480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bg bwMode="ltGray"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3108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6" r:id="rId9"/>
    <p:sldLayoutId id="2147483827" r:id="rId10"/>
    <p:sldLayoutId id="2147483828" r:id="rId11"/>
    <p:sldLayoutId id="2147483829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white rectang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143D-F703-444C-B6FB-2B60D36966EA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5E4B3-DFEE-4522-B3C4-185C86767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6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3716338"/>
            <a:ext cx="8229600" cy="7683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Monotype Corsiva" pitchFamily="66" charset="0"/>
              </a:rPr>
              <a:t>урок </a:t>
            </a:r>
            <a:r>
              <a:rPr lang="ru-RU" sz="3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Monotype Corsiva" pitchFamily="66" charset="0"/>
              </a:rPr>
              <a:t>обобщающего повторения </a:t>
            </a:r>
            <a:r>
              <a:rPr lang="ru-RU" sz="3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3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3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Monotype Corsiva" pitchFamily="66" charset="0"/>
              </a:rPr>
              <a:t>по теме:</a:t>
            </a:r>
            <a:r>
              <a:rPr lang="ru-RU" sz="3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3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3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Monotype Corsiva" pitchFamily="66" charset="0"/>
              </a:rPr>
              <a:t>«Имя прилагательное»</a:t>
            </a:r>
            <a:br>
              <a:rPr lang="ru-RU" sz="3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endParaRPr lang="ru-RU" sz="38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5224" y="1844675"/>
            <a:ext cx="331071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урок русского языка</a:t>
            </a:r>
            <a:br>
              <a:rPr lang="ru-RU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 6 классе</a:t>
            </a:r>
            <a:br>
              <a:rPr lang="ru-RU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748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ue_With_Light_BlueLSwoosh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светло синее</Template>
  <TotalTime>352</TotalTime>
  <Words>6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1_Blue_With_Light_BlueLSwoosh_Template_Segoe</vt:lpstr>
      <vt:lpstr>Белый текст и шрифт Courier для слайдов с кодом</vt:lpstr>
      <vt:lpstr>Тема Office</vt:lpstr>
      <vt:lpstr>урок обобщающего повторения  по теме: «Имя прилагательное»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 и Саша</cp:lastModifiedBy>
  <cp:revision>15</cp:revision>
  <dcterms:created xsi:type="dcterms:W3CDTF">2013-03-11T16:22:42Z</dcterms:created>
  <dcterms:modified xsi:type="dcterms:W3CDTF">2013-10-05T19:44:30Z</dcterms:modified>
</cp:coreProperties>
</file>