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71734" y="428604"/>
            <a:ext cx="7772400" cy="1470025"/>
          </a:xfrm>
        </p:spPr>
        <p:txBody>
          <a:bodyPr/>
          <a:lstStyle/>
          <a:p>
            <a:r>
              <a:rPr lang="ru-RU" dirty="0" err="1" smtClean="0"/>
              <a:t>Номдар</a:t>
            </a: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3967162" cy="3200860"/>
          </a:xfrm>
        </p:spPr>
        <p:txBody>
          <a:bodyPr/>
          <a:lstStyle/>
          <a:p>
            <a:r>
              <a:rPr lang="ru-RU" dirty="0" err="1" smtClean="0"/>
              <a:t>Урок-балц</a:t>
            </a:r>
            <a:r>
              <a:rPr lang="ru-RU" dirty="0" smtClean="0"/>
              <a:t>           </a:t>
            </a:r>
          </a:p>
          <a:p>
            <a:r>
              <a:rPr lang="ru-RU" dirty="0" err="1" smtClean="0"/>
              <a:t>Хетæгкаты Къостайы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æмдзæвгæтæм гæсг</a:t>
            </a:r>
            <a:r>
              <a:rPr lang="ru-RU" dirty="0" err="1" smtClean="0"/>
              <a:t>æ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err="1" smtClean="0"/>
              <a:t>кълас</a:t>
            </a:r>
            <a:r>
              <a:rPr lang="ru-RU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_30f57_641320e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912292"/>
            <a:ext cx="2571768" cy="494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24846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dirty="0" err="1" smtClean="0"/>
              <a:t>Бузныг</a:t>
            </a:r>
            <a:r>
              <a:rPr lang="ru-RU" dirty="0" smtClean="0"/>
              <a:t> </a:t>
            </a:r>
            <a:r>
              <a:rPr lang="ru-RU" dirty="0" err="1" smtClean="0"/>
              <a:t>уæ куыстæй!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dirty="0" err="1" smtClean="0"/>
              <a:t>Хæрзбон!</a:t>
            </a:r>
            <a:endParaRPr lang="ru-RU" dirty="0"/>
          </a:p>
        </p:txBody>
      </p:sp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18141"/>
            <a:ext cx="5786478" cy="433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Урочы</a:t>
            </a:r>
            <a:r>
              <a:rPr lang="ru-RU" dirty="0" smtClean="0"/>
              <a:t> </a:t>
            </a:r>
            <a:r>
              <a:rPr lang="ru-RU" dirty="0" err="1" smtClean="0"/>
              <a:t>нысан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Номдары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тыххæй зонындзинæдтæ ныффидар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кæнын.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Ахуырдзауты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дзырдуат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хъæздыгдæр кæнын.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✔Мадæлон æвзаг æмæ литературæмæ уарзондзинад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гуырын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кæнын.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Цавæр ныхасы</a:t>
            </a:r>
            <a:r>
              <a:rPr lang="ru-RU" dirty="0" smtClean="0"/>
              <a:t> хай 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Рагæй цæрын ацы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дунейы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Даеттын</a:t>
            </a:r>
            <a:r>
              <a:rPr lang="ru-RU" dirty="0" smtClean="0">
                <a:solidFill>
                  <a:srgbClr val="7030A0"/>
                </a:solidFill>
              </a:rPr>
              <a:t> ном </a:t>
            </a:r>
            <a:r>
              <a:rPr lang="ru-RU" dirty="0" err="1" smtClean="0">
                <a:solidFill>
                  <a:srgbClr val="7030A0"/>
                </a:solidFill>
              </a:rPr>
              <a:t>предметтан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</a:rPr>
              <a:t>Номдар</a:t>
            </a: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Лæвæрд скъуыддзаджы</a:t>
            </a:r>
            <a:r>
              <a:rPr lang="ru-RU" dirty="0" smtClean="0"/>
              <a:t> </a:t>
            </a:r>
            <a:r>
              <a:rPr lang="ru-RU" dirty="0" err="1" smtClean="0"/>
              <a:t>ссарут</a:t>
            </a:r>
            <a:r>
              <a:rPr lang="ru-RU" dirty="0" smtClean="0"/>
              <a:t> </a:t>
            </a:r>
            <a:r>
              <a:rPr lang="ru-RU" dirty="0" err="1" smtClean="0"/>
              <a:t>номдартæ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9225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Æнгуырдар-дзывылдар,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Кæм хæтыс зымæг?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Цы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бæстæ, цы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хæхтæ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Фæтæхыс уынæг?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Кæм рæзынц, кæм цæрынц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Дæ хотæ, дæ мад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Тæхуды, тæхуды,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Кæмæн ис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5100" i="1" dirty="0" err="1" smtClean="0">
                <a:solidFill>
                  <a:schemeClr val="accent5">
                    <a:lumMod val="75000"/>
                  </a:schemeClr>
                </a:solidFill>
              </a:rPr>
              <a:t>дæ цард</a:t>
            </a:r>
            <a:r>
              <a:rPr lang="ru-RU" sz="5100" i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51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532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err="1" smtClean="0"/>
              <a:t>Ссар</a:t>
            </a:r>
            <a:r>
              <a:rPr lang="ru-RU" dirty="0" smtClean="0"/>
              <a:t> </a:t>
            </a:r>
            <a:r>
              <a:rPr lang="ru-RU" dirty="0" err="1" smtClean="0"/>
              <a:t>зæронд дзырдтæ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Раджы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уæйыгмæ лæскъдзæрæн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Иу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мæгуыр лæг цард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Лæскъдзæрæн</a:t>
            </a:r>
            <a:r>
              <a:rPr lang="ru-RU" dirty="0" err="1" smtClean="0"/>
              <a:t>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лыст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хизынм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разд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бадзырдм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фосы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хайыл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кæй баххуырстой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ах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фыййау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schaefe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714752"/>
            <a:ext cx="4524375" cy="339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Ссар</a:t>
            </a:r>
            <a:r>
              <a:rPr lang="ru-RU" dirty="0" smtClean="0"/>
              <a:t> </a:t>
            </a:r>
            <a:r>
              <a:rPr lang="ru-RU" dirty="0" err="1" smtClean="0"/>
              <a:t>зæронд дзырдтæ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Хоры </a:t>
            </a:r>
            <a:r>
              <a:rPr lang="ru-RU" dirty="0" err="1" smtClean="0">
                <a:solidFill>
                  <a:srgbClr val="7030A0"/>
                </a:solidFill>
              </a:rPr>
              <a:t>къутуйау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йæ тæнтæ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Бинаг</a:t>
            </a:r>
            <a:r>
              <a:rPr lang="ru-RU" dirty="0" smtClean="0">
                <a:solidFill>
                  <a:srgbClr val="7030A0"/>
                </a:solidFill>
              </a:rPr>
              <a:t> был- </a:t>
            </a:r>
            <a:r>
              <a:rPr lang="ru-RU" dirty="0" err="1" smtClean="0">
                <a:solidFill>
                  <a:srgbClr val="7030A0"/>
                </a:solidFill>
              </a:rPr>
              <a:t>кæфой.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Къуту</a:t>
            </a:r>
            <a:r>
              <a:rPr lang="ru-RU" i="1" dirty="0" smtClean="0"/>
              <a:t>-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уистæй быд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нартхор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æфснайæн бынат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hotofacefun_com_1452425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643314"/>
            <a:ext cx="5143536" cy="3491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Сбæрæг кæн номдарты</a:t>
            </a:r>
            <a:r>
              <a:rPr lang="ru-RU" dirty="0" smtClean="0"/>
              <a:t> </a:t>
            </a:r>
            <a:r>
              <a:rPr lang="ru-RU" dirty="0" err="1" smtClean="0"/>
              <a:t>нымæц æмæ хауæн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Раджы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хохы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цъупп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касти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Иу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рра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фыййау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Мигъ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нгом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быны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бадти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Урс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цагъд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къуымбилау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Бахъазыд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дын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smtClean="0">
                <a:solidFill>
                  <a:srgbClr val="7030A0"/>
                </a:solidFill>
              </a:rPr>
              <a:t>м 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рд</a:t>
            </a:r>
            <a:r>
              <a:rPr lang="en-US" sz="2800" dirty="0" smtClean="0">
                <a:solidFill>
                  <a:srgbClr val="7030A0"/>
                </a:solidFill>
              </a:rPr>
              <a:t>æ, –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Т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кк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былг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рон</a:t>
            </a:r>
            <a:r>
              <a:rPr lang="ru-RU" sz="28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Дурыл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ав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рдта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й</a:t>
            </a:r>
            <a:r>
              <a:rPr lang="en-US" sz="2800" dirty="0" smtClean="0">
                <a:solidFill>
                  <a:srgbClr val="7030A0"/>
                </a:solidFill>
              </a:rPr>
              <a:t>æ </a:t>
            </a:r>
            <a:r>
              <a:rPr lang="ru-RU" sz="2800" dirty="0" err="1" smtClean="0">
                <a:solidFill>
                  <a:srgbClr val="7030A0"/>
                </a:solidFill>
              </a:rPr>
              <a:t>къ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хт</a:t>
            </a:r>
            <a:r>
              <a:rPr lang="en-US" sz="2800" dirty="0" smtClean="0">
                <a:solidFill>
                  <a:srgbClr val="7030A0"/>
                </a:solidFill>
              </a:rPr>
              <a:t>æ: “</a:t>
            </a:r>
            <a:r>
              <a:rPr lang="ru-RU" sz="2800" dirty="0" err="1" smtClean="0">
                <a:solidFill>
                  <a:srgbClr val="7030A0"/>
                </a:solidFill>
              </a:rPr>
              <a:t>Аг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err="1" smtClean="0">
                <a:solidFill>
                  <a:srgbClr val="7030A0"/>
                </a:solidFill>
              </a:rPr>
              <a:t>пп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smtClean="0">
                <a:solidFill>
                  <a:srgbClr val="7030A0"/>
                </a:solidFill>
              </a:rPr>
              <a:t>м к</a:t>
            </a:r>
            <a:r>
              <a:rPr lang="en-US" sz="2800" dirty="0" smtClean="0">
                <a:solidFill>
                  <a:srgbClr val="7030A0"/>
                </a:solidFill>
              </a:rPr>
              <a:t>æ</a:t>
            </a:r>
            <a:r>
              <a:rPr lang="ru-RU" sz="2800" dirty="0" smtClean="0">
                <a:solidFill>
                  <a:srgbClr val="7030A0"/>
                </a:solidFill>
              </a:rPr>
              <a:t>нон…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Сæрмагонд номдартæ фыст</a:t>
            </a:r>
            <a:r>
              <a:rPr lang="ru-RU" dirty="0" smtClean="0"/>
              <a:t>     </a:t>
            </a:r>
            <a:r>
              <a:rPr lang="ru-RU" dirty="0" err="1" smtClean="0"/>
              <a:t>цæуынц стыр</a:t>
            </a:r>
            <a:r>
              <a:rPr lang="ru-RU" dirty="0" smtClean="0"/>
              <a:t> </a:t>
            </a:r>
            <a:r>
              <a:rPr lang="ru-RU" dirty="0" err="1" smtClean="0"/>
              <a:t>дамгъæйæ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✔адаеймæгты мыггæгтæ æмæ нæмттæ;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цæрæгойты нæмттæ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✔горæтты, уынгт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æмæ фæзты нæмттæ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газетты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журналты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чингуыты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нæмтт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æ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географион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нæмттæ æмæ æнд.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Равзарут</a:t>
            </a:r>
            <a:r>
              <a:rPr lang="ru-RU" dirty="0" smtClean="0"/>
              <a:t> </a:t>
            </a:r>
            <a:r>
              <a:rPr lang="ru-RU" dirty="0" err="1" smtClean="0"/>
              <a:t>номдарт</a:t>
            </a:r>
            <a:r>
              <a:rPr lang="ru-RU" dirty="0" err="1" smtClean="0"/>
              <a:t>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rgbClr val="7030A0"/>
                </a:solidFill>
              </a:rPr>
              <a:t>Хохæй-  </a:t>
            </a:r>
            <a:r>
              <a:rPr lang="ru-RU" sz="2400" i="1" dirty="0" err="1" smtClean="0">
                <a:solidFill>
                  <a:srgbClr val="FF0000"/>
                </a:solidFill>
              </a:rPr>
              <a:t>иум.номдар,иууон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нымæц,ирт.хауæн</a:t>
            </a:r>
            <a:r>
              <a:rPr lang="ru-RU" sz="2400" i="1" dirty="0" err="1" smtClean="0">
                <a:solidFill>
                  <a:srgbClr val="FF0000"/>
                </a:solidFill>
              </a:rPr>
              <a:t>.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Коммæ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Дзыллæйæ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Авдæнимæ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Лæгау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Фыййау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Уазæгæн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Зондамонæгмæ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275</Words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Номдар         </vt:lpstr>
      <vt:lpstr>           Урочы нысан</vt:lpstr>
      <vt:lpstr>     Цавæр ныхасы хай у?</vt:lpstr>
      <vt:lpstr>Лæвæрд скъуыддзаджы ссарут номдартæ </vt:lpstr>
      <vt:lpstr>                Ссар зæронд дзырдтæ </vt:lpstr>
      <vt:lpstr>     Ссар зæронд дзырдтæ</vt:lpstr>
      <vt:lpstr>  Сбæрæг кæн номдарты нымæц æмæ хауæн</vt:lpstr>
      <vt:lpstr>   Сæрмагонд номдартæ фыст     цæуынц стыр дамгъæйæ</vt:lpstr>
      <vt:lpstr>      Равзарут номдартæ</vt:lpstr>
      <vt:lpstr>       Бузныг уæ куыстæй!          Хæрзбон!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Номдар         </dc:title>
  <dc:creator>Лариса</dc:creator>
  <cp:lastModifiedBy>Лариса</cp:lastModifiedBy>
  <cp:revision>8</cp:revision>
  <dcterms:created xsi:type="dcterms:W3CDTF">2016-01-10T10:17:20Z</dcterms:created>
  <dcterms:modified xsi:type="dcterms:W3CDTF">2016-01-10T11:36:52Z</dcterms:modified>
</cp:coreProperties>
</file>