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15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67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05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46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22591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22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392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08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19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827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76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30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831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589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744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EB8FF-1F85-4ABE-BA55-238DC49B0662}" type="datetimeFigureOut">
              <a:rPr lang="ru-RU" smtClean="0"/>
              <a:pPr/>
              <a:t>10.01.2016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91CD84-627E-41C4-87FD-312DEB2E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765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989" y="5532437"/>
            <a:ext cx="10515600" cy="1325563"/>
          </a:xfrm>
        </p:spPr>
        <p:txBody>
          <a:bodyPr/>
          <a:lstStyle/>
          <a:p>
            <a:r>
              <a:rPr lang="ru-RU" dirty="0" smtClean="0"/>
              <a:t>                   </a:t>
            </a:r>
            <a:r>
              <a:rPr lang="ru-RU" sz="5400" b="1" dirty="0" smtClean="0"/>
              <a:t>1855-1915</a:t>
            </a:r>
            <a:endParaRPr lang="ru-RU" sz="5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7448" y="274992"/>
            <a:ext cx="3606084" cy="495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133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0019" y="5418786"/>
            <a:ext cx="10515600" cy="1325563"/>
          </a:xfrm>
        </p:spPr>
        <p:txBody>
          <a:bodyPr/>
          <a:lstStyle/>
          <a:p>
            <a:r>
              <a:rPr lang="ru-RU" b="1" dirty="0" smtClean="0"/>
              <a:t>                    </a:t>
            </a:r>
            <a:r>
              <a:rPr lang="ru-RU" sz="5400" b="1" dirty="0" err="1" smtClean="0"/>
              <a:t>Хъуды</a:t>
            </a:r>
            <a:r>
              <a:rPr lang="ru-RU" sz="5400" b="1" dirty="0" smtClean="0"/>
              <a:t> ком</a:t>
            </a:r>
            <a:endParaRPr lang="ru-RU" sz="5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6572" y="227191"/>
            <a:ext cx="6716064" cy="503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213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746" y="5233339"/>
            <a:ext cx="10515600" cy="1325563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5400" b="1" dirty="0" err="1" smtClean="0"/>
              <a:t>Ганисы</a:t>
            </a:r>
            <a:r>
              <a:rPr lang="ru-RU" sz="5400" b="1" dirty="0" smtClean="0"/>
              <a:t> </a:t>
            </a:r>
            <a:r>
              <a:rPr lang="ru-RU" sz="5400" b="1" dirty="0" err="1" smtClean="0"/>
              <a:t>хъæу</a:t>
            </a:r>
            <a:endParaRPr lang="ru-RU" sz="5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7739" y="216257"/>
            <a:ext cx="5715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348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411" y="5246219"/>
            <a:ext cx="10515600" cy="1325563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sz="5400" b="1" dirty="0" err="1" smtClean="0"/>
              <a:t>Секъайы</a:t>
            </a:r>
            <a:r>
              <a:rPr lang="ru-RU" sz="5400" b="1" dirty="0" smtClean="0"/>
              <a:t> </a:t>
            </a:r>
            <a:r>
              <a:rPr lang="ru-RU" sz="5400" b="1" dirty="0" err="1"/>
              <a:t>ингæн</a:t>
            </a:r>
            <a:endParaRPr lang="ru-RU" sz="5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6529" y="242776"/>
            <a:ext cx="6362163" cy="4771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41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87" y="52333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    </a:t>
            </a:r>
            <a:r>
              <a:rPr lang="ru-RU" sz="5400" b="1" dirty="0" err="1" smtClean="0"/>
              <a:t>Азау</a:t>
            </a:r>
            <a:r>
              <a:rPr lang="ru-RU" sz="5400" b="1" dirty="0" smtClean="0"/>
              <a:t> </a:t>
            </a:r>
            <a:r>
              <a:rPr lang="ru-RU" sz="5400" b="1" dirty="0" err="1"/>
              <a:t>æмæ</a:t>
            </a:r>
            <a:r>
              <a:rPr lang="ru-RU" sz="5400" b="1" dirty="0"/>
              <a:t> </a:t>
            </a:r>
            <a:r>
              <a:rPr lang="ru-RU" sz="5400" b="1" dirty="0" err="1"/>
              <a:t>Таймуразы</a:t>
            </a:r>
            <a:r>
              <a:rPr lang="ru-RU" sz="5400" b="1" dirty="0"/>
              <a:t> </a:t>
            </a:r>
            <a:r>
              <a:rPr lang="ru-RU" sz="5400" b="1" dirty="0" err="1" smtClean="0"/>
              <a:t>бæлас</a:t>
            </a:r>
            <a:endParaRPr lang="ru-RU" sz="5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532" y="137404"/>
            <a:ext cx="5602310" cy="48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776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16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                   1855-1915</vt:lpstr>
      <vt:lpstr>                    Хъуды ком</vt:lpstr>
      <vt:lpstr>                Ганисы хъæу</vt:lpstr>
      <vt:lpstr>              Секъайы ингæн</vt:lpstr>
      <vt:lpstr>    Азау æмæ Таймуразы бæлас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1855-1915</dc:title>
  <dc:creator>Админ</dc:creator>
  <cp:lastModifiedBy>Admin</cp:lastModifiedBy>
  <cp:revision>5</cp:revision>
  <dcterms:created xsi:type="dcterms:W3CDTF">2016-01-09T17:52:40Z</dcterms:created>
  <dcterms:modified xsi:type="dcterms:W3CDTF">2016-01-10T16:48:13Z</dcterms:modified>
</cp:coreProperties>
</file>