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2F71-B432-442E-A2FF-260F6C81476B}" type="datetimeFigureOut">
              <a:rPr lang="ru-RU" smtClean="0"/>
              <a:t>17.08.2013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474E3-D64A-4951-9F67-F6FF7C4469D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7504"/>
            <a:ext cx="8208912" cy="117728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В каком ряду предложение СЛОЖНОЕ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 (Знаки препинания в предложениях не расставлены)?</a:t>
            </a:r>
            <a:endParaRPr lang="ru-RU" sz="24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2534" y="198884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/>
              <a:t>Я купил себе очень хорошие сани и быстро понёсся по мягкому снегу.</a:t>
            </a:r>
          </a:p>
          <a:p>
            <a:endParaRPr lang="ru-RU" sz="2800" b="1" dirty="0"/>
          </a:p>
          <a:p>
            <a:r>
              <a:rPr lang="ru-RU" sz="2800" b="1" dirty="0" smtClean="0"/>
              <a:t>2</a:t>
            </a:r>
            <a:r>
              <a:rPr lang="ru-RU" sz="2800" b="1" dirty="0" smtClean="0"/>
              <a:t>) </a:t>
            </a:r>
            <a:r>
              <a:rPr lang="ru-RU" sz="2800" b="1" dirty="0" smtClean="0"/>
              <a:t>Я </a:t>
            </a:r>
            <a:r>
              <a:rPr lang="ru-RU" sz="2800" b="1" dirty="0"/>
              <a:t>лёг на дно саней и от страха закрыл глаза.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3</a:t>
            </a:r>
            <a:r>
              <a:rPr lang="ru-RU" sz="2800" b="1" dirty="0"/>
              <a:t>) Находчивость   великая вещь. </a:t>
            </a:r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4</a:t>
            </a:r>
            <a:r>
              <a:rPr lang="ru-RU" sz="2800" b="1" dirty="0" smtClean="0"/>
              <a:t>) Куропатки взлетели одна за другой и мой шомпол проткнул сразу семерых</a:t>
            </a:r>
            <a:r>
              <a:rPr lang="ru-RU" sz="2800" b="1" dirty="0" smtClean="0"/>
              <a:t>. </a:t>
            </a:r>
            <a:endParaRPr lang="ru-RU" sz="2800" b="1" dirty="0" smtClean="0"/>
          </a:p>
          <a:p>
            <a:endParaRPr lang="ru-RU" sz="28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524327" y="5445224"/>
            <a:ext cx="1519957" cy="129614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0238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7504"/>
            <a:ext cx="8208912" cy="117728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В каком ряду предложение СЛОЖНОЕ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 (Знаки препинания в предложениях не расставлены)?</a:t>
            </a:r>
            <a:endParaRPr lang="ru-RU" sz="24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6388" y="170844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1</a:t>
            </a:r>
            <a:r>
              <a:rPr lang="ru-RU" sz="2800" b="1" dirty="0"/>
              <a:t>) Порох вспыхнул ружьё выстрелило и я убил одним выстрелом десять отличнейших уток.</a:t>
            </a:r>
          </a:p>
          <a:p>
            <a:endParaRPr lang="ru-RU" sz="2800" b="1" dirty="0"/>
          </a:p>
          <a:p>
            <a:r>
              <a:rPr lang="ru-RU" sz="2800" b="1" dirty="0"/>
              <a:t> 2) </a:t>
            </a:r>
            <a:r>
              <a:rPr lang="ru-RU" sz="2800" b="1" dirty="0"/>
              <a:t>Конь устал и начал спотыкаться.</a:t>
            </a:r>
          </a:p>
          <a:p>
            <a:endParaRPr lang="ru-RU" sz="2800" b="1" dirty="0"/>
          </a:p>
          <a:p>
            <a:r>
              <a:rPr lang="ru-RU" sz="2800" b="1" dirty="0"/>
              <a:t> 3) Его слушатели смеются ему прямо в глаза</a:t>
            </a:r>
            <a:r>
              <a:rPr lang="ru-RU" sz="2800" b="1" dirty="0" smtClean="0"/>
              <a:t>.</a:t>
            </a:r>
          </a:p>
          <a:p>
            <a:endParaRPr lang="ru-RU" sz="2800" b="1" dirty="0"/>
          </a:p>
          <a:p>
            <a:r>
              <a:rPr lang="ru-RU" sz="2800" b="1" dirty="0"/>
              <a:t> 4</a:t>
            </a:r>
            <a:r>
              <a:rPr lang="ru-RU" sz="2800" b="1" dirty="0" smtClean="0"/>
              <a:t>)</a:t>
            </a:r>
            <a:r>
              <a:rPr lang="ru-RU" sz="2800" b="1" dirty="0"/>
              <a:t> Маленький старичок с большим носом сидит у камина и рассказывает о своих приключениях.</a:t>
            </a:r>
          </a:p>
          <a:p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524327" y="5445224"/>
            <a:ext cx="1519957" cy="129614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43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7504"/>
            <a:ext cx="8208912" cy="117728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В каком ряду предложение СЛОЖНОЕ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 (Знаки препинания в предложениях не расставлены)?</a:t>
            </a:r>
            <a:endParaRPr lang="ru-RU" sz="24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2534" y="1700808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1) Затем я подбежал к куропаткам вспугнул их и выстрелил.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2) Поросёнок завизжал и юркнул в лес а свинья осталась на месте.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3) Я решителен находчив и смел.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4) Одна мачта упала на компас и разбила его вдребезги.</a:t>
            </a:r>
          </a:p>
          <a:p>
            <a:endParaRPr lang="ru-RU" sz="28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524327" y="5445224"/>
            <a:ext cx="1519957" cy="129614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2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6555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7504"/>
            <a:ext cx="8208912" cy="117728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В каком ряду предложение СЛОЖНОЕ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 (Знаки препинания в предложениях не расставлены)?</a:t>
            </a:r>
            <a:endParaRPr lang="ru-RU" sz="24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4867" y="1484784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/>
              <a:t>Болото с ужасной быстротой засасывало всё глубже и глубже.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2) Одной рукой я скользнул по верёвке а другой держал топорик.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3) Вы знаете как я люблю охоту.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4) Он просил меня непременно отыскать для него эту страну и в награду обещал оставить мне большое наследство.</a:t>
            </a:r>
          </a:p>
          <a:p>
            <a:endParaRPr lang="ru-RU" sz="2800" b="1" dirty="0" smtClean="0"/>
          </a:p>
          <a:p>
            <a:endParaRPr lang="ru-RU" sz="28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524327" y="5445224"/>
            <a:ext cx="1519957" cy="129614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3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1162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7504"/>
            <a:ext cx="8208912" cy="117728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В каком ряду предложение ПРОСТОЕ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 (Знаки препинания в предложениях не расставлены)?</a:t>
            </a:r>
            <a:endParaRPr lang="ru-RU" sz="24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6875" y="148478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/>
              <a:t>Кабан с разбегу налетел на дуб и его клыки глубоко вонзились в ствол дерева.</a:t>
            </a:r>
          </a:p>
          <a:p>
            <a:r>
              <a:rPr lang="ru-RU" sz="2800" b="1" dirty="0" smtClean="0"/>
              <a:t>2</a:t>
            </a:r>
            <a:r>
              <a:rPr lang="ru-RU" sz="2800" b="1" dirty="0" smtClean="0"/>
              <a:t>) Раздался выстрел но олень только головой помотал.</a:t>
            </a:r>
          </a:p>
          <a:p>
            <a:r>
              <a:rPr lang="ru-RU" sz="2800" b="1" dirty="0" smtClean="0"/>
              <a:t>3</a:t>
            </a:r>
            <a:r>
              <a:rPr lang="ru-RU" sz="2800" b="1" dirty="0" smtClean="0"/>
              <a:t>) </a:t>
            </a:r>
            <a:r>
              <a:rPr lang="ru-RU" sz="2800" b="1" dirty="0"/>
              <a:t>Моя верная собака </a:t>
            </a:r>
            <a:r>
              <a:rPr lang="ru-RU" sz="2800" b="1" dirty="0" err="1"/>
              <a:t>Дианка</a:t>
            </a:r>
            <a:r>
              <a:rPr lang="ru-RU" sz="2800" b="1" dirty="0"/>
              <a:t> не отставала от него ни на шаг но я никак не мог приблизиться к нему на расстояние выстрела.</a:t>
            </a:r>
          </a:p>
          <a:p>
            <a:r>
              <a:rPr lang="ru-RU" sz="2800" b="1" dirty="0" smtClean="0"/>
              <a:t>4</a:t>
            </a:r>
            <a:r>
              <a:rPr lang="ru-RU" sz="2800" b="1" dirty="0"/>
              <a:t>) Косточка попала ему в лоб и не причинила никакого вреда.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524327" y="5445224"/>
            <a:ext cx="1519957" cy="129614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9772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07504"/>
            <a:ext cx="8208912" cy="117728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spcAft>
                <a:spcPts val="0"/>
              </a:spcAft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В каком ряду предложение ПРОСТОЕ</a:t>
            </a:r>
          </a:p>
          <a:p>
            <a:pPr algn="ctr"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+mj-lt"/>
                <a:ea typeface="Calibri"/>
                <a:cs typeface="Times New Roman"/>
              </a:rPr>
              <a:t> (Знаки препинания в предложениях не расставлены)?</a:t>
            </a:r>
            <a:endParaRPr lang="ru-RU" sz="2400" dirty="0">
              <a:solidFill>
                <a:schemeClr val="bg1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6875" y="1484784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1)  Вот будут завидовать мне другие охотники!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2)  Прошло несколько часов а он всё не отрывался от колодца.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3) Но вот прискакал ко мне один из моих солдат и загадка мигом объяснилась.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 4) Когда мы стояли на якоре у какого-то острова поднялся ураган. 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524327" y="5445224"/>
            <a:ext cx="1519957" cy="129614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9204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Tradeshow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26</TotalTime>
  <Words>412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Tradeshow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2013-08-16T17:48:40Z</dcterms:created>
  <dcterms:modified xsi:type="dcterms:W3CDTF">2013-08-17T03:20:51Z</dcterms:modified>
</cp:coreProperties>
</file>