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74" r:id="rId15"/>
    <p:sldId id="275" r:id="rId16"/>
    <p:sldId id="276" r:id="rId17"/>
    <p:sldId id="267" r:id="rId18"/>
    <p:sldId id="27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7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7B613-48CC-4DC3-9F55-7865126807E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68CC-F187-4601-A695-C3B83E96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Дорога: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568CC-F187-4601-A695-C3B83E96F2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Маркеры игрового пространства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500990" cy="5072098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 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Пространство группы может быть организованно в виде разграниченных зон (центров, уголков), оснащённых развивающими материалами, пособиями, играми и игрушками, находящихся в свободном доступе  для детей.  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Что же такое - маркеры игрового пространства. Это знаки или макеты для сюжетных игр, указывающие на место действия и обстановку, в которой оно происходит.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елизавета\Desktop\Маркеры\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65416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 конечно же ширмы. Они дают возможность  построения</a:t>
            </a:r>
            <a:br>
              <a:rPr lang="ru-RU" sz="2400" dirty="0" smtClean="0"/>
            </a:br>
            <a:r>
              <a:rPr lang="ru-RU" sz="2400" dirty="0" smtClean="0"/>
              <a:t> непересекающихся сфер активности и позволяя детям заниматься одновременно разными видами деятельности, не мешая друг другу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7" name="Содержимое 3" descr="C:\Users\елизавета\Desktop\Маркеры\4bb389af12c216b81a2e98c9ceff2249.jp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Маркер </a:t>
            </a:r>
            <a:r>
              <a:rPr lang="ru-RU" sz="3100" dirty="0" smtClean="0"/>
              <a:t>игрового пространства «Карусель»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аркер игрового пространства «Карусель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Маркер представляет собой 4 прямоугольных листа ДВП, соединенные как карусель, складывающиеся, как книжка. Все стороны покрашены в разные цвета. На каждом листе ДВП имеются отверстия: круг в верхней части листа для метания, для игры «Космос»; круг в нижней части листа для </a:t>
            </a:r>
            <a:r>
              <a:rPr lang="ru-RU" dirty="0" err="1" smtClean="0"/>
              <a:t>подлезания</a:t>
            </a:r>
            <a:r>
              <a:rPr lang="ru-RU" dirty="0" smtClean="0"/>
              <a:t>; прямоугольное окошечко в середине листа, для театра; маленькая дверь в нижней части листа. При соединении листов ДВП образуется четыре угла. Каждый угол макета имеет свою тему: «Ярмарка», «Бабушкин сундучок», «Космос», и уголок для активизации основных движений: </a:t>
            </a:r>
            <a:r>
              <a:rPr lang="ru-RU" dirty="0" err="1" smtClean="0"/>
              <a:t>подлезание</a:t>
            </a:r>
            <a:r>
              <a:rPr lang="ru-RU" dirty="0" smtClean="0"/>
              <a:t> и метание.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Сюжетно – ролевая игра «Ярмарка».</a:t>
            </a:r>
            <a:endParaRPr lang="ru-RU" sz="2800" dirty="0"/>
          </a:p>
        </p:txBody>
      </p:sp>
      <p:pic>
        <p:nvPicPr>
          <p:cNvPr id="4" name="Содержимое 3" descr="http://www.maam.ru/upload/blogs/faa93ca41097ef38abceaf6613ecd908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143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 Сюжетно – ролевая игра «Бабушкин сундучок». </a:t>
            </a:r>
            <a:endParaRPr lang="ru-RU" sz="2800" dirty="0"/>
          </a:p>
        </p:txBody>
      </p:sp>
      <p:pic>
        <p:nvPicPr>
          <p:cNvPr id="4" name="Содержимое 3" descr="http://www.maam.ru/upload/blogs/ab398c0d314651eb24164ed217431ee7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3</a:t>
            </a:r>
            <a:r>
              <a:rPr lang="ru-RU" sz="3100" dirty="0" smtClean="0"/>
              <a:t>. Сюжетно – ролевая игра «Космос».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maam.ru/upload/blogs/8e9908ecef9823629ec5e13bfca18a94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4. Использование в основных движениях.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86e9366aa8791ea6033b60d5833f6951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437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также </a:t>
            </a:r>
            <a:r>
              <a:rPr lang="ru-RU" sz="3100" dirty="0" smtClean="0"/>
              <a:t>можно использовать как ширму для театрализации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maam.ru/upload/blogs/138e7aac9df2673f66622580259168e1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Они могут быть с уже готовой тематикой, а могут быть и многофункциональными: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6289bd1e9c805d36ad76f39933646627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Например – автомастерская: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vernisaj_predmet_razviv_sreda_3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143648" cy="47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/>
              <a:t>Где ребёнок по желанию выбирает место действия. Очень важно ребенку дать возможность менять окружающую среду, созидать ее в соответствии со своими вкусами и настроениями и меняющимися возможностями.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елизавета\Desktop\Маркеры\6289bd1e9c805d36ad76f39933646627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елизавета\Desktop\Маркеры\Ферма_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в самостоятельной игровой деятельности детей различных маркеров, способствует развитию познавательной активности, диалогической и монологической речи, </a:t>
            </a:r>
            <a:r>
              <a:rPr lang="ru-RU" dirty="0" err="1" smtClean="0"/>
              <a:t>креативного</a:t>
            </a:r>
            <a:r>
              <a:rPr lang="ru-RU" dirty="0" smtClean="0"/>
              <a:t> мышления, воображения, умения общаться, способствует стимулированию инициативы, способствует закреплению полученных знаний. Для детей  это хорошая практика взаимодействия.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Кухня: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Seminar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0092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Телевизор: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f881a9833f2bb7cc301c16e345f51004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58138" cy="10715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Когда сложность заключается в ограничении площади, очень удобны макеты настольные:</a:t>
            </a:r>
            <a:endParaRPr lang="ru-RU" sz="2400" dirty="0"/>
          </a:p>
        </p:txBody>
      </p:sp>
      <p:pic>
        <p:nvPicPr>
          <p:cNvPr id="4" name="Содержимое 3" descr="C:\Users\елизавета\Desktop\Маркеры\3482816b318faf2c11143c4ee0825e75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54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Макеты настольные с мелкими предметами больше подходят для детей старших групп (габарит, лепка, аппликация).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1af0deea038557e6e8195b9122c0629f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/>
              <a:t>Макеты раскладушки: Они занимают очень мало места в сложенном виде и легко раскладываются  даже малышами.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лизавета\Desktop\Маркеры\3b2c25c80883bcd0187e0e58b199eb00.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елизавета\Desktop\Маркеры\765c53812bc63ea56c77ad6bc9f75ecb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елизавета\Desktop\Маркеры\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9294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196</Words>
  <Application>Microsoft Office PowerPoint</Application>
  <PresentationFormat>Экран (4:3)</PresentationFormat>
  <Paragraphs>24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Маркеры игрового пространства</vt:lpstr>
      <vt:lpstr>  Например – автомастерская: </vt:lpstr>
      <vt:lpstr>  Кухня: </vt:lpstr>
      <vt:lpstr>Телевизор: </vt:lpstr>
      <vt:lpstr>Когда сложность заключается в ограничении площади, очень удобны макеты настольные:</vt:lpstr>
      <vt:lpstr>  Макеты настольные с мелкими предметами больше подходят для детей старших групп (габарит, лепка, аппликация). </vt:lpstr>
      <vt:lpstr>  Макеты раскладушки: Они занимают очень мало места в сложенном виде и легко раскладываются  даже малышами. </vt:lpstr>
      <vt:lpstr>Слайд 8</vt:lpstr>
      <vt:lpstr>Слайд 9</vt:lpstr>
      <vt:lpstr>Слайд 10</vt:lpstr>
      <vt:lpstr>И конечно же ширмы. Они дают возможность  построения  непересекающихся сфер активности и позволяя детям заниматься одновременно разными видами деятельности, не мешая друг другу </vt:lpstr>
      <vt:lpstr>  Маркер игрового пространства «Карусель»  </vt:lpstr>
      <vt:lpstr>Слайд 13</vt:lpstr>
      <vt:lpstr>1. Сюжетно – ролевая игра «Ярмарка».</vt:lpstr>
      <vt:lpstr>2. Сюжетно – ролевая игра «Бабушкин сундучок». </vt:lpstr>
      <vt:lpstr> 3. Сюжетно – ролевая игра «Космос». </vt:lpstr>
      <vt:lpstr> 4. Использование в основных движениях. </vt:lpstr>
      <vt:lpstr> также можно использовать как ширму для театрализации </vt:lpstr>
      <vt:lpstr>  Они могут быть с уже готовой тематикой, а могут быть и многофункциональными: </vt:lpstr>
      <vt:lpstr>  Где ребёнок по желанию выбирает место действия. Очень важно ребенку дать возможность менять окружающую среду, созидать ее в соответствии со своими вкусами и настроениями и меняющимися возможностями.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елизавета</cp:lastModifiedBy>
  <cp:revision>8</cp:revision>
  <dcterms:created xsi:type="dcterms:W3CDTF">2015-03-23T12:05:49Z</dcterms:created>
  <dcterms:modified xsi:type="dcterms:W3CDTF">2015-03-26T01:44:28Z</dcterms:modified>
</cp:coreProperties>
</file>