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B2A999-A9DE-4F92-B221-BF4D5C0E9B5D}">
          <p14:sldIdLst>
            <p14:sldId id="256"/>
            <p14:sldId id="257"/>
            <p14:sldId id="258"/>
          </p14:sldIdLst>
        </p14:section>
        <p14:section name="Раздел без заголовка" id="{5DEB2B6C-F0C9-4D9A-867F-6892FA8029B4}">
          <p14:sldIdLst/>
        </p14:section>
        <p14:section name="Раздел без заголовка" id="{7272AB81-6D5C-4D32-B446-3DD3C7226DB3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1FCCC-54D7-4FE5-9FB7-CAC3014C4F37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5392C8-AFC0-4490-B39C-BEE4277BCF69}">
      <dgm:prSet phldrT="[Текст]"/>
      <dgm:spPr/>
      <dgm:t>
        <a:bodyPr/>
        <a:lstStyle/>
        <a:p>
          <a:r>
            <a:rPr lang="ru-RU" dirty="0" smtClean="0"/>
            <a:t>Явные</a:t>
          </a:r>
          <a:endParaRPr lang="ru-RU" dirty="0"/>
        </a:p>
      </dgm:t>
    </dgm:pt>
    <dgm:pt modelId="{A2442C82-7455-4486-8344-74AD9C8959AE}" type="parTrans" cxnId="{FF3AC163-929E-46D5-AE09-585BFD58670E}">
      <dgm:prSet/>
      <dgm:spPr/>
      <dgm:t>
        <a:bodyPr/>
        <a:lstStyle/>
        <a:p>
          <a:endParaRPr lang="ru-RU"/>
        </a:p>
      </dgm:t>
    </dgm:pt>
    <dgm:pt modelId="{168AB8A8-850E-4F6A-BF85-0A557A93902C}" type="sibTrans" cxnId="{FF3AC163-929E-46D5-AE09-585BFD58670E}">
      <dgm:prSet/>
      <dgm:spPr/>
      <dgm:t>
        <a:bodyPr/>
        <a:lstStyle/>
        <a:p>
          <a:endParaRPr lang="ru-RU"/>
        </a:p>
      </dgm:t>
    </dgm:pt>
    <dgm:pt modelId="{6F3CFE18-4785-434E-AA2C-6CD1F73629FD}">
      <dgm:prSet phldrT="[Текст]"/>
      <dgm:spPr/>
      <dgm:t>
        <a:bodyPr/>
        <a:lstStyle/>
        <a:p>
          <a:r>
            <a:rPr lang="ru-RU" dirty="0" smtClean="0"/>
            <a:t>Открытая агрессия</a:t>
          </a:r>
          <a:endParaRPr lang="ru-RU" dirty="0"/>
        </a:p>
      </dgm:t>
    </dgm:pt>
    <dgm:pt modelId="{DE48E6F2-0F57-46F9-9D31-5BCB8E040105}" type="parTrans" cxnId="{31C62726-9750-47D0-A9B3-51A7C4C74A1B}">
      <dgm:prSet/>
      <dgm:spPr/>
      <dgm:t>
        <a:bodyPr/>
        <a:lstStyle/>
        <a:p>
          <a:endParaRPr lang="ru-RU"/>
        </a:p>
      </dgm:t>
    </dgm:pt>
    <dgm:pt modelId="{4166F361-F1B8-4E93-802A-CF5B3EE2C899}" type="sibTrans" cxnId="{31C62726-9750-47D0-A9B3-51A7C4C74A1B}">
      <dgm:prSet/>
      <dgm:spPr/>
      <dgm:t>
        <a:bodyPr/>
        <a:lstStyle/>
        <a:p>
          <a:endParaRPr lang="ru-RU"/>
        </a:p>
      </dgm:t>
    </dgm:pt>
    <dgm:pt modelId="{4B6FF208-D19E-493D-8933-6D8FD24D2105}">
      <dgm:prSet phldrT="[Текст]"/>
      <dgm:spPr/>
      <dgm:t>
        <a:bodyPr/>
        <a:lstStyle/>
        <a:p>
          <a:r>
            <a:rPr lang="ru-RU" dirty="0" err="1" smtClean="0"/>
            <a:t>Полуявные</a:t>
          </a:r>
          <a:endParaRPr lang="ru-RU" dirty="0"/>
        </a:p>
      </dgm:t>
    </dgm:pt>
    <dgm:pt modelId="{C0EA4EF7-9E4F-401B-A7D9-C68BB1070150}" type="parTrans" cxnId="{07DF2CA1-7463-4A71-B6B1-EFD43501A719}">
      <dgm:prSet/>
      <dgm:spPr/>
      <dgm:t>
        <a:bodyPr/>
        <a:lstStyle/>
        <a:p>
          <a:endParaRPr lang="ru-RU"/>
        </a:p>
      </dgm:t>
    </dgm:pt>
    <dgm:pt modelId="{B37E5119-09DD-4097-87E9-A795EA25B659}" type="sibTrans" cxnId="{07DF2CA1-7463-4A71-B6B1-EFD43501A719}">
      <dgm:prSet/>
      <dgm:spPr/>
      <dgm:t>
        <a:bodyPr/>
        <a:lstStyle/>
        <a:p>
          <a:endParaRPr lang="ru-RU"/>
        </a:p>
      </dgm:t>
    </dgm:pt>
    <dgm:pt modelId="{1DDBBFC5-C611-481B-B4F6-95BDC7D303AE}">
      <dgm:prSet phldrT="[Текст]"/>
      <dgm:spPr/>
      <dgm:t>
        <a:bodyPr/>
        <a:lstStyle/>
        <a:p>
          <a:r>
            <a:rPr lang="ru-RU" dirty="0" smtClean="0"/>
            <a:t>Нытье</a:t>
          </a:r>
          <a:endParaRPr lang="ru-RU" dirty="0"/>
        </a:p>
      </dgm:t>
    </dgm:pt>
    <dgm:pt modelId="{A421C227-1DF5-4C4C-86E3-72EF2FD9E9DC}" type="parTrans" cxnId="{FBBB63BA-8458-4555-9A70-4E07B17EE834}">
      <dgm:prSet/>
      <dgm:spPr/>
      <dgm:t>
        <a:bodyPr/>
        <a:lstStyle/>
        <a:p>
          <a:endParaRPr lang="ru-RU"/>
        </a:p>
      </dgm:t>
    </dgm:pt>
    <dgm:pt modelId="{1C77207F-840D-4C8C-81A1-E26BA884A972}" type="sibTrans" cxnId="{FBBB63BA-8458-4555-9A70-4E07B17EE834}">
      <dgm:prSet/>
      <dgm:spPr/>
      <dgm:t>
        <a:bodyPr/>
        <a:lstStyle/>
        <a:p>
          <a:endParaRPr lang="ru-RU"/>
        </a:p>
      </dgm:t>
    </dgm:pt>
    <dgm:pt modelId="{F96F1876-4589-451E-AB15-241027944F6C}">
      <dgm:prSet phldrT="[Текст]"/>
      <dgm:spPr/>
      <dgm:t>
        <a:bodyPr/>
        <a:lstStyle/>
        <a:p>
          <a:r>
            <a:rPr lang="ru-RU" dirty="0" smtClean="0"/>
            <a:t>Капризы</a:t>
          </a:r>
          <a:endParaRPr lang="ru-RU" dirty="0"/>
        </a:p>
      </dgm:t>
    </dgm:pt>
    <dgm:pt modelId="{C96088BB-A259-4BD0-AE03-C38E13137FAD}" type="parTrans" cxnId="{DF62C6EC-1292-4C1D-9105-9CBCF2F0001C}">
      <dgm:prSet/>
      <dgm:spPr/>
      <dgm:t>
        <a:bodyPr/>
        <a:lstStyle/>
        <a:p>
          <a:endParaRPr lang="ru-RU"/>
        </a:p>
      </dgm:t>
    </dgm:pt>
    <dgm:pt modelId="{D95842F2-DE71-4A7F-BD7A-646B03A23992}" type="sibTrans" cxnId="{DF62C6EC-1292-4C1D-9105-9CBCF2F0001C}">
      <dgm:prSet/>
      <dgm:spPr/>
      <dgm:t>
        <a:bodyPr/>
        <a:lstStyle/>
        <a:p>
          <a:endParaRPr lang="ru-RU"/>
        </a:p>
      </dgm:t>
    </dgm:pt>
    <dgm:pt modelId="{4ADA65D3-CDC2-40A6-B521-E74ECBE8A634}">
      <dgm:prSet phldrT="[Текст]"/>
      <dgm:spPr/>
      <dgm:t>
        <a:bodyPr/>
        <a:lstStyle/>
        <a:p>
          <a:r>
            <a:rPr lang="ru-RU" dirty="0" smtClean="0"/>
            <a:t>Неявные</a:t>
          </a:r>
          <a:endParaRPr lang="ru-RU" dirty="0"/>
        </a:p>
      </dgm:t>
    </dgm:pt>
    <dgm:pt modelId="{E1F6D2EA-88EE-4F51-88A7-AD151FD39276}" type="parTrans" cxnId="{4F935C40-DA86-44E3-9A22-E9E10CF27036}">
      <dgm:prSet/>
      <dgm:spPr/>
      <dgm:t>
        <a:bodyPr/>
        <a:lstStyle/>
        <a:p>
          <a:endParaRPr lang="ru-RU"/>
        </a:p>
      </dgm:t>
    </dgm:pt>
    <dgm:pt modelId="{D50D2699-C035-463A-A962-9E5FC40DE0A2}" type="sibTrans" cxnId="{4F935C40-DA86-44E3-9A22-E9E10CF27036}">
      <dgm:prSet/>
      <dgm:spPr/>
      <dgm:t>
        <a:bodyPr/>
        <a:lstStyle/>
        <a:p>
          <a:endParaRPr lang="ru-RU"/>
        </a:p>
      </dgm:t>
    </dgm:pt>
    <dgm:pt modelId="{A0E387FC-20D0-4827-8C73-9786A19B4DE3}">
      <dgm:prSet phldrT="[Текст]"/>
      <dgm:spPr/>
      <dgm:t>
        <a:bodyPr/>
        <a:lstStyle/>
        <a:p>
          <a:r>
            <a:rPr lang="ru-RU" dirty="0" smtClean="0"/>
            <a:t>Грусть, потеря аппетита</a:t>
          </a:r>
          <a:endParaRPr lang="ru-RU" dirty="0"/>
        </a:p>
      </dgm:t>
    </dgm:pt>
    <dgm:pt modelId="{90BE81A6-3400-4292-822F-77B77D3CE6CA}" type="parTrans" cxnId="{A95A6C90-DFCD-4BE0-A8C9-976269141849}">
      <dgm:prSet/>
      <dgm:spPr/>
      <dgm:t>
        <a:bodyPr/>
        <a:lstStyle/>
        <a:p>
          <a:endParaRPr lang="ru-RU"/>
        </a:p>
      </dgm:t>
    </dgm:pt>
    <dgm:pt modelId="{81589ACF-4602-4899-8A7A-A417E0096172}" type="sibTrans" cxnId="{A95A6C90-DFCD-4BE0-A8C9-976269141849}">
      <dgm:prSet/>
      <dgm:spPr/>
      <dgm:t>
        <a:bodyPr/>
        <a:lstStyle/>
        <a:p>
          <a:endParaRPr lang="ru-RU"/>
        </a:p>
      </dgm:t>
    </dgm:pt>
    <dgm:pt modelId="{41F617CC-CFDD-44A3-ADF0-DE0EE66E59B1}">
      <dgm:prSet phldrT="[Текст]"/>
      <dgm:spPr/>
      <dgm:t>
        <a:bodyPr/>
        <a:lstStyle/>
        <a:p>
          <a:r>
            <a:rPr lang="ru-RU" dirty="0" smtClean="0"/>
            <a:t>Обострение хронических заболеваний</a:t>
          </a:r>
          <a:endParaRPr lang="ru-RU" dirty="0"/>
        </a:p>
      </dgm:t>
    </dgm:pt>
    <dgm:pt modelId="{00A56F27-CE93-4902-80A7-5D471D8731FF}" type="parTrans" cxnId="{FA19A02B-EB6F-4833-ACCD-79C151031961}">
      <dgm:prSet/>
      <dgm:spPr/>
      <dgm:t>
        <a:bodyPr/>
        <a:lstStyle/>
        <a:p>
          <a:endParaRPr lang="ru-RU"/>
        </a:p>
      </dgm:t>
    </dgm:pt>
    <dgm:pt modelId="{98C18417-49F6-4AEB-B931-ACBB25D4BF78}" type="sibTrans" cxnId="{FA19A02B-EB6F-4833-ACCD-79C151031961}">
      <dgm:prSet/>
      <dgm:spPr/>
      <dgm:t>
        <a:bodyPr/>
        <a:lstStyle/>
        <a:p>
          <a:endParaRPr lang="ru-RU"/>
        </a:p>
      </dgm:t>
    </dgm:pt>
    <dgm:pt modelId="{E173EAAE-D57A-49D1-8A26-B0DA7E9B07DB}" type="pres">
      <dgm:prSet presAssocID="{0F31FCCC-54D7-4FE5-9FB7-CAC3014C4F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01F05-CE2B-4FD4-B10C-F42D2D30B9AF}" type="pres">
      <dgm:prSet presAssocID="{665392C8-AFC0-4490-B39C-BEE4277BCF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A16A3-E5B3-49EB-8AA5-193A75BA8AB6}" type="pres">
      <dgm:prSet presAssocID="{168AB8A8-850E-4F6A-BF85-0A557A93902C}" presName="sibTrans" presStyleCnt="0"/>
      <dgm:spPr/>
    </dgm:pt>
    <dgm:pt modelId="{D497914F-CC0B-427D-95B9-385B3F4FB7A4}" type="pres">
      <dgm:prSet presAssocID="{4B6FF208-D19E-493D-8933-6D8FD24D21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6429-24F6-4E0E-B078-22F2BD2FD957}" type="pres">
      <dgm:prSet presAssocID="{B37E5119-09DD-4097-87E9-A795EA25B659}" presName="sibTrans" presStyleCnt="0"/>
      <dgm:spPr/>
    </dgm:pt>
    <dgm:pt modelId="{34DBDC77-C340-4C7F-A726-8E18AAF343B5}" type="pres">
      <dgm:prSet presAssocID="{4ADA65D3-CDC2-40A6-B521-E74ECBE8A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B93F0D-1926-48D9-89A2-4175AD85C817}" type="presOf" srcId="{F96F1876-4589-451E-AB15-241027944F6C}" destId="{D497914F-CC0B-427D-95B9-385B3F4FB7A4}" srcOrd="0" destOrd="2" presId="urn:microsoft.com/office/officeart/2005/8/layout/hList6"/>
    <dgm:cxn modelId="{07DF2CA1-7463-4A71-B6B1-EFD43501A719}" srcId="{0F31FCCC-54D7-4FE5-9FB7-CAC3014C4F37}" destId="{4B6FF208-D19E-493D-8933-6D8FD24D2105}" srcOrd="1" destOrd="0" parTransId="{C0EA4EF7-9E4F-401B-A7D9-C68BB1070150}" sibTransId="{B37E5119-09DD-4097-87E9-A795EA25B659}"/>
    <dgm:cxn modelId="{908B4E71-08A1-4D55-A597-5C0A853B4450}" type="presOf" srcId="{0F31FCCC-54D7-4FE5-9FB7-CAC3014C4F37}" destId="{E173EAAE-D57A-49D1-8A26-B0DA7E9B07DB}" srcOrd="0" destOrd="0" presId="urn:microsoft.com/office/officeart/2005/8/layout/hList6"/>
    <dgm:cxn modelId="{832B59CA-6ABE-4548-9432-C95FD66734E4}" type="presOf" srcId="{41F617CC-CFDD-44A3-ADF0-DE0EE66E59B1}" destId="{34DBDC77-C340-4C7F-A726-8E18AAF343B5}" srcOrd="0" destOrd="2" presId="urn:microsoft.com/office/officeart/2005/8/layout/hList6"/>
    <dgm:cxn modelId="{4F935C40-DA86-44E3-9A22-E9E10CF27036}" srcId="{0F31FCCC-54D7-4FE5-9FB7-CAC3014C4F37}" destId="{4ADA65D3-CDC2-40A6-B521-E74ECBE8A634}" srcOrd="2" destOrd="0" parTransId="{E1F6D2EA-88EE-4F51-88A7-AD151FD39276}" sibTransId="{D50D2699-C035-463A-A962-9E5FC40DE0A2}"/>
    <dgm:cxn modelId="{ED8F6094-AE56-496F-88EB-75EA4BEE69FD}" type="presOf" srcId="{6F3CFE18-4785-434E-AA2C-6CD1F73629FD}" destId="{43801F05-CE2B-4FD4-B10C-F42D2D30B9AF}" srcOrd="0" destOrd="1" presId="urn:microsoft.com/office/officeart/2005/8/layout/hList6"/>
    <dgm:cxn modelId="{9D10842F-23F1-439E-819E-49AF5C87E4CB}" type="presOf" srcId="{1DDBBFC5-C611-481B-B4F6-95BDC7D303AE}" destId="{D497914F-CC0B-427D-95B9-385B3F4FB7A4}" srcOrd="0" destOrd="1" presId="urn:microsoft.com/office/officeart/2005/8/layout/hList6"/>
    <dgm:cxn modelId="{A95A6C90-DFCD-4BE0-A8C9-976269141849}" srcId="{4ADA65D3-CDC2-40A6-B521-E74ECBE8A634}" destId="{A0E387FC-20D0-4827-8C73-9786A19B4DE3}" srcOrd="0" destOrd="0" parTransId="{90BE81A6-3400-4292-822F-77B77D3CE6CA}" sibTransId="{81589ACF-4602-4899-8A7A-A417E0096172}"/>
    <dgm:cxn modelId="{FF3AC163-929E-46D5-AE09-585BFD58670E}" srcId="{0F31FCCC-54D7-4FE5-9FB7-CAC3014C4F37}" destId="{665392C8-AFC0-4490-B39C-BEE4277BCF69}" srcOrd="0" destOrd="0" parTransId="{A2442C82-7455-4486-8344-74AD9C8959AE}" sibTransId="{168AB8A8-850E-4F6A-BF85-0A557A93902C}"/>
    <dgm:cxn modelId="{31C62726-9750-47D0-A9B3-51A7C4C74A1B}" srcId="{665392C8-AFC0-4490-B39C-BEE4277BCF69}" destId="{6F3CFE18-4785-434E-AA2C-6CD1F73629FD}" srcOrd="0" destOrd="0" parTransId="{DE48E6F2-0F57-46F9-9D31-5BCB8E040105}" sibTransId="{4166F361-F1B8-4E93-802A-CF5B3EE2C899}"/>
    <dgm:cxn modelId="{FA19A02B-EB6F-4833-ACCD-79C151031961}" srcId="{4ADA65D3-CDC2-40A6-B521-E74ECBE8A634}" destId="{41F617CC-CFDD-44A3-ADF0-DE0EE66E59B1}" srcOrd="1" destOrd="0" parTransId="{00A56F27-CE93-4902-80A7-5D471D8731FF}" sibTransId="{98C18417-49F6-4AEB-B931-ACBB25D4BF78}"/>
    <dgm:cxn modelId="{166616AD-56DB-4483-9846-586780B6E503}" type="presOf" srcId="{4B6FF208-D19E-493D-8933-6D8FD24D2105}" destId="{D497914F-CC0B-427D-95B9-385B3F4FB7A4}" srcOrd="0" destOrd="0" presId="urn:microsoft.com/office/officeart/2005/8/layout/hList6"/>
    <dgm:cxn modelId="{FBBB63BA-8458-4555-9A70-4E07B17EE834}" srcId="{4B6FF208-D19E-493D-8933-6D8FD24D2105}" destId="{1DDBBFC5-C611-481B-B4F6-95BDC7D303AE}" srcOrd="0" destOrd="0" parTransId="{A421C227-1DF5-4C4C-86E3-72EF2FD9E9DC}" sibTransId="{1C77207F-840D-4C8C-81A1-E26BA884A972}"/>
    <dgm:cxn modelId="{015348BC-FAE6-4328-96B6-1CE3517B2299}" type="presOf" srcId="{4ADA65D3-CDC2-40A6-B521-E74ECBE8A634}" destId="{34DBDC77-C340-4C7F-A726-8E18AAF343B5}" srcOrd="0" destOrd="0" presId="urn:microsoft.com/office/officeart/2005/8/layout/hList6"/>
    <dgm:cxn modelId="{683D4E5F-D201-4897-B9CE-B5D625A7E908}" type="presOf" srcId="{665392C8-AFC0-4490-B39C-BEE4277BCF69}" destId="{43801F05-CE2B-4FD4-B10C-F42D2D30B9AF}" srcOrd="0" destOrd="0" presId="urn:microsoft.com/office/officeart/2005/8/layout/hList6"/>
    <dgm:cxn modelId="{DF62C6EC-1292-4C1D-9105-9CBCF2F0001C}" srcId="{4B6FF208-D19E-493D-8933-6D8FD24D2105}" destId="{F96F1876-4589-451E-AB15-241027944F6C}" srcOrd="1" destOrd="0" parTransId="{C96088BB-A259-4BD0-AE03-C38E13137FAD}" sibTransId="{D95842F2-DE71-4A7F-BD7A-646B03A23992}"/>
    <dgm:cxn modelId="{95156160-E5A8-443B-87E2-2308C817E91E}" type="presOf" srcId="{A0E387FC-20D0-4827-8C73-9786A19B4DE3}" destId="{34DBDC77-C340-4C7F-A726-8E18AAF343B5}" srcOrd="0" destOrd="1" presId="urn:microsoft.com/office/officeart/2005/8/layout/hList6"/>
    <dgm:cxn modelId="{AB104770-1FD9-4860-A59C-F9449D4F025A}" type="presParOf" srcId="{E173EAAE-D57A-49D1-8A26-B0DA7E9B07DB}" destId="{43801F05-CE2B-4FD4-B10C-F42D2D30B9AF}" srcOrd="0" destOrd="0" presId="urn:microsoft.com/office/officeart/2005/8/layout/hList6"/>
    <dgm:cxn modelId="{F19E8861-973E-48B8-90EE-543F78E29947}" type="presParOf" srcId="{E173EAAE-D57A-49D1-8A26-B0DA7E9B07DB}" destId="{305A16A3-E5B3-49EB-8AA5-193A75BA8AB6}" srcOrd="1" destOrd="0" presId="urn:microsoft.com/office/officeart/2005/8/layout/hList6"/>
    <dgm:cxn modelId="{CEAE9F7C-CC68-405E-B504-1E4F37B29A49}" type="presParOf" srcId="{E173EAAE-D57A-49D1-8A26-B0DA7E9B07DB}" destId="{D497914F-CC0B-427D-95B9-385B3F4FB7A4}" srcOrd="2" destOrd="0" presId="urn:microsoft.com/office/officeart/2005/8/layout/hList6"/>
    <dgm:cxn modelId="{B8572FAB-A6BF-4142-B994-EB7EB3338F85}" type="presParOf" srcId="{E173EAAE-D57A-49D1-8A26-B0DA7E9B07DB}" destId="{F66F6429-24F6-4E0E-B078-22F2BD2FD957}" srcOrd="3" destOrd="0" presId="urn:microsoft.com/office/officeart/2005/8/layout/hList6"/>
    <dgm:cxn modelId="{CBEB30B3-3FFC-48BF-B793-9E95A894A737}" type="presParOf" srcId="{E173EAAE-D57A-49D1-8A26-B0DA7E9B07DB}" destId="{34DBDC77-C340-4C7F-A726-8E18AAF343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A6633-8F0E-4BB4-95F9-AE8B08A5CD64}" type="doc">
      <dgm:prSet loTypeId="urn:microsoft.com/office/officeart/2005/8/layout/vList4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127FDC1-8159-46A3-84A0-765D9B7A28F7}">
      <dgm:prSet phldrT="[Текст]" custT="1"/>
      <dgm:spPr/>
      <dgm:t>
        <a:bodyPr/>
        <a:lstStyle/>
        <a:p>
          <a:r>
            <a:rPr lang="ru-RU" sz="2000" dirty="0" smtClean="0"/>
            <a:t>Сделайте большой (и желанный) подарок старшему от имени младшего, одновременно с появлениям младшего в доме</a:t>
          </a:r>
          <a:endParaRPr lang="ru-RU" sz="2000" dirty="0"/>
        </a:p>
      </dgm:t>
    </dgm:pt>
    <dgm:pt modelId="{F4566ACA-C22A-4241-AC9C-C96CBDD2DEEF}" type="parTrans" cxnId="{DEC3A7A2-C2A7-413E-B90F-C9EDF0BA9CC2}">
      <dgm:prSet/>
      <dgm:spPr/>
      <dgm:t>
        <a:bodyPr/>
        <a:lstStyle/>
        <a:p>
          <a:endParaRPr lang="ru-RU"/>
        </a:p>
      </dgm:t>
    </dgm:pt>
    <dgm:pt modelId="{38DB6326-25A5-495A-A52E-D88AB785635C}" type="sibTrans" cxnId="{DEC3A7A2-C2A7-413E-B90F-C9EDF0BA9CC2}">
      <dgm:prSet/>
      <dgm:spPr/>
      <dgm:t>
        <a:bodyPr/>
        <a:lstStyle/>
        <a:p>
          <a:endParaRPr lang="ru-RU"/>
        </a:p>
      </dgm:t>
    </dgm:pt>
    <dgm:pt modelId="{CAD3FCD0-914A-4520-859D-9D3C1825389B}">
      <dgm:prSet phldrT="[Текст]" custT="1"/>
      <dgm:spPr/>
      <dgm:t>
        <a:bodyPr/>
        <a:lstStyle/>
        <a:p>
          <a:r>
            <a:rPr lang="ru-RU" sz="2000" dirty="0" smtClean="0"/>
            <a:t>Перед появлением младшего рассказывайте сказки, в которых у героя появляется (или есть) брат и сестра и т.п., например, «Сестрица Аленушка и братец Иванушка»</a:t>
          </a:r>
          <a:endParaRPr lang="ru-RU" sz="2000" dirty="0"/>
        </a:p>
      </dgm:t>
    </dgm:pt>
    <dgm:pt modelId="{56B2414A-380B-4280-B293-79D2FE30DA0C}" type="parTrans" cxnId="{65EAD447-5E33-499D-916F-BCD54512A152}">
      <dgm:prSet/>
      <dgm:spPr/>
      <dgm:t>
        <a:bodyPr/>
        <a:lstStyle/>
        <a:p>
          <a:endParaRPr lang="ru-RU"/>
        </a:p>
      </dgm:t>
    </dgm:pt>
    <dgm:pt modelId="{16294B77-2737-4020-AAFB-4FFE88EDFBF5}" type="sibTrans" cxnId="{65EAD447-5E33-499D-916F-BCD54512A152}">
      <dgm:prSet/>
      <dgm:spPr/>
      <dgm:t>
        <a:bodyPr/>
        <a:lstStyle/>
        <a:p>
          <a:endParaRPr lang="ru-RU"/>
        </a:p>
      </dgm:t>
    </dgm:pt>
    <dgm:pt modelId="{33D5FD24-C7E7-402C-BD52-D833FCAE4088}">
      <dgm:prSet phldrT="[Текст]" custT="1"/>
      <dgm:spPr/>
      <dgm:t>
        <a:bodyPr/>
        <a:lstStyle/>
        <a:p>
          <a:r>
            <a:rPr lang="ru-RU" sz="2000" dirty="0" smtClean="0"/>
            <a:t>Разыгрывайте маленькие сценки, где есть мама, папа, двое детей</a:t>
          </a:r>
          <a:endParaRPr lang="ru-RU" sz="2000" dirty="0"/>
        </a:p>
      </dgm:t>
    </dgm:pt>
    <dgm:pt modelId="{74812BB5-427C-40CF-A123-CCF85DCFF625}" type="parTrans" cxnId="{B1C4338A-3212-4A94-8E7A-9486E0A6D20A}">
      <dgm:prSet/>
      <dgm:spPr/>
      <dgm:t>
        <a:bodyPr/>
        <a:lstStyle/>
        <a:p>
          <a:endParaRPr lang="ru-RU"/>
        </a:p>
      </dgm:t>
    </dgm:pt>
    <dgm:pt modelId="{F70F36EB-A506-46E0-AE2E-280C35FF9153}" type="sibTrans" cxnId="{B1C4338A-3212-4A94-8E7A-9486E0A6D20A}">
      <dgm:prSet/>
      <dgm:spPr/>
      <dgm:t>
        <a:bodyPr/>
        <a:lstStyle/>
        <a:p>
          <a:endParaRPr lang="ru-RU"/>
        </a:p>
      </dgm:t>
    </dgm:pt>
    <dgm:pt modelId="{730E7BE3-1A66-40F7-A68B-BF75A675929E}" type="pres">
      <dgm:prSet presAssocID="{BECA6633-8F0E-4BB4-95F9-AE8B08A5CD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49C6D-2345-4882-B317-D46DF91F2234}" type="pres">
      <dgm:prSet presAssocID="{8127FDC1-8159-46A3-84A0-765D9B7A28F7}" presName="comp" presStyleCnt="0"/>
      <dgm:spPr/>
    </dgm:pt>
    <dgm:pt modelId="{4149ED03-BE59-4A4A-AF9D-C0D330715E49}" type="pres">
      <dgm:prSet presAssocID="{8127FDC1-8159-46A3-84A0-765D9B7A28F7}" presName="box" presStyleLbl="node1" presStyleIdx="0" presStyleCnt="3"/>
      <dgm:spPr/>
      <dgm:t>
        <a:bodyPr/>
        <a:lstStyle/>
        <a:p>
          <a:endParaRPr lang="ru-RU"/>
        </a:p>
      </dgm:t>
    </dgm:pt>
    <dgm:pt modelId="{CEB89C26-3BDB-4BCA-B94F-8BA251DB60EB}" type="pres">
      <dgm:prSet presAssocID="{8127FDC1-8159-46A3-84A0-765D9B7A28F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9C4779F9-9A87-43CE-B425-A264E712A139}" type="pres">
      <dgm:prSet presAssocID="{8127FDC1-8159-46A3-84A0-765D9B7A28F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BFE73-BB76-4549-8A51-D04D018EC1F5}" type="pres">
      <dgm:prSet presAssocID="{38DB6326-25A5-495A-A52E-D88AB785635C}" presName="spacer" presStyleCnt="0"/>
      <dgm:spPr/>
    </dgm:pt>
    <dgm:pt modelId="{A4509FED-940F-4A0A-8C70-B522F3D56197}" type="pres">
      <dgm:prSet presAssocID="{CAD3FCD0-914A-4520-859D-9D3C1825389B}" presName="comp" presStyleCnt="0"/>
      <dgm:spPr/>
    </dgm:pt>
    <dgm:pt modelId="{5FC3FB6D-D4EC-4C26-B0BC-8ABFF5A3E21D}" type="pres">
      <dgm:prSet presAssocID="{CAD3FCD0-914A-4520-859D-9D3C1825389B}" presName="box" presStyleLbl="node1" presStyleIdx="1" presStyleCnt="3"/>
      <dgm:spPr/>
      <dgm:t>
        <a:bodyPr/>
        <a:lstStyle/>
        <a:p>
          <a:endParaRPr lang="ru-RU"/>
        </a:p>
      </dgm:t>
    </dgm:pt>
    <dgm:pt modelId="{330FE691-1A47-4A73-B007-43AE96114EA1}" type="pres">
      <dgm:prSet presAssocID="{CAD3FCD0-914A-4520-859D-9D3C1825389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CFEDF10E-5101-4983-9E03-6DC36BCD1624}" type="pres">
      <dgm:prSet presAssocID="{CAD3FCD0-914A-4520-859D-9D3C182538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269B1-760C-441C-88B9-9314E09AEC32}" type="pres">
      <dgm:prSet presAssocID="{16294B77-2737-4020-AAFB-4FFE88EDFBF5}" presName="spacer" presStyleCnt="0"/>
      <dgm:spPr/>
    </dgm:pt>
    <dgm:pt modelId="{FCA0D272-78A0-43D7-AB4F-AA26AF8F467A}" type="pres">
      <dgm:prSet presAssocID="{33D5FD24-C7E7-402C-BD52-D833FCAE4088}" presName="comp" presStyleCnt="0"/>
      <dgm:spPr/>
    </dgm:pt>
    <dgm:pt modelId="{3C36E3E4-13C1-4E8D-A11A-E5F1548F8706}" type="pres">
      <dgm:prSet presAssocID="{33D5FD24-C7E7-402C-BD52-D833FCAE4088}" presName="box" presStyleLbl="node1" presStyleIdx="2" presStyleCnt="3"/>
      <dgm:spPr/>
      <dgm:t>
        <a:bodyPr/>
        <a:lstStyle/>
        <a:p>
          <a:endParaRPr lang="ru-RU"/>
        </a:p>
      </dgm:t>
    </dgm:pt>
    <dgm:pt modelId="{201B111D-C8CF-41F6-84A9-8130F2C9CF36}" type="pres">
      <dgm:prSet presAssocID="{33D5FD24-C7E7-402C-BD52-D833FCAE408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32C0A165-DC1E-4D25-B19C-ED589FA64A03}" type="pres">
      <dgm:prSet presAssocID="{33D5FD24-C7E7-402C-BD52-D833FCAE40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3A7A2-C2A7-413E-B90F-C9EDF0BA9CC2}" srcId="{BECA6633-8F0E-4BB4-95F9-AE8B08A5CD64}" destId="{8127FDC1-8159-46A3-84A0-765D9B7A28F7}" srcOrd="0" destOrd="0" parTransId="{F4566ACA-C22A-4241-AC9C-C96CBDD2DEEF}" sibTransId="{38DB6326-25A5-495A-A52E-D88AB785635C}"/>
    <dgm:cxn modelId="{1A1DB5AD-2A0F-48E6-9D4B-36D6527D0394}" type="presOf" srcId="{33D5FD24-C7E7-402C-BD52-D833FCAE4088}" destId="{32C0A165-DC1E-4D25-B19C-ED589FA64A03}" srcOrd="1" destOrd="0" presId="urn:microsoft.com/office/officeart/2005/8/layout/vList4"/>
    <dgm:cxn modelId="{BBF7C025-F949-4927-95E1-1FE3C05AEEAA}" type="presOf" srcId="{BECA6633-8F0E-4BB4-95F9-AE8B08A5CD64}" destId="{730E7BE3-1A66-40F7-A68B-BF75A675929E}" srcOrd="0" destOrd="0" presId="urn:microsoft.com/office/officeart/2005/8/layout/vList4"/>
    <dgm:cxn modelId="{F2E7F7D8-65F9-4C6F-8E33-BCB490C7965B}" type="presOf" srcId="{8127FDC1-8159-46A3-84A0-765D9B7A28F7}" destId="{9C4779F9-9A87-43CE-B425-A264E712A139}" srcOrd="1" destOrd="0" presId="urn:microsoft.com/office/officeart/2005/8/layout/vList4"/>
    <dgm:cxn modelId="{65EAD447-5E33-499D-916F-BCD54512A152}" srcId="{BECA6633-8F0E-4BB4-95F9-AE8B08A5CD64}" destId="{CAD3FCD0-914A-4520-859D-9D3C1825389B}" srcOrd="1" destOrd="0" parTransId="{56B2414A-380B-4280-B293-79D2FE30DA0C}" sibTransId="{16294B77-2737-4020-AAFB-4FFE88EDFBF5}"/>
    <dgm:cxn modelId="{EBA91A77-9196-40C3-B5FF-A8F29B15DF5C}" type="presOf" srcId="{8127FDC1-8159-46A3-84A0-765D9B7A28F7}" destId="{4149ED03-BE59-4A4A-AF9D-C0D330715E49}" srcOrd="0" destOrd="0" presId="urn:microsoft.com/office/officeart/2005/8/layout/vList4"/>
    <dgm:cxn modelId="{B1C4338A-3212-4A94-8E7A-9486E0A6D20A}" srcId="{BECA6633-8F0E-4BB4-95F9-AE8B08A5CD64}" destId="{33D5FD24-C7E7-402C-BD52-D833FCAE4088}" srcOrd="2" destOrd="0" parTransId="{74812BB5-427C-40CF-A123-CCF85DCFF625}" sibTransId="{F70F36EB-A506-46E0-AE2E-280C35FF9153}"/>
    <dgm:cxn modelId="{8F21D4E9-5156-464C-82F5-1BA4C8B69BB9}" type="presOf" srcId="{CAD3FCD0-914A-4520-859D-9D3C1825389B}" destId="{CFEDF10E-5101-4983-9E03-6DC36BCD1624}" srcOrd="1" destOrd="0" presId="urn:microsoft.com/office/officeart/2005/8/layout/vList4"/>
    <dgm:cxn modelId="{AB8BF67A-6608-498D-94CD-0458E02AD2EE}" type="presOf" srcId="{CAD3FCD0-914A-4520-859D-9D3C1825389B}" destId="{5FC3FB6D-D4EC-4C26-B0BC-8ABFF5A3E21D}" srcOrd="0" destOrd="0" presId="urn:microsoft.com/office/officeart/2005/8/layout/vList4"/>
    <dgm:cxn modelId="{5A09A32B-2665-4AA4-A2CF-359E57ED0138}" type="presOf" srcId="{33D5FD24-C7E7-402C-BD52-D833FCAE4088}" destId="{3C36E3E4-13C1-4E8D-A11A-E5F1548F8706}" srcOrd="0" destOrd="0" presId="urn:microsoft.com/office/officeart/2005/8/layout/vList4"/>
    <dgm:cxn modelId="{F3B35AB7-36AC-4413-8E78-C02B636FFE64}" type="presParOf" srcId="{730E7BE3-1A66-40F7-A68B-BF75A675929E}" destId="{B8349C6D-2345-4882-B317-D46DF91F2234}" srcOrd="0" destOrd="0" presId="urn:microsoft.com/office/officeart/2005/8/layout/vList4"/>
    <dgm:cxn modelId="{D7F887FC-F185-4F2A-B379-6761301D2720}" type="presParOf" srcId="{B8349C6D-2345-4882-B317-D46DF91F2234}" destId="{4149ED03-BE59-4A4A-AF9D-C0D330715E49}" srcOrd="0" destOrd="0" presId="urn:microsoft.com/office/officeart/2005/8/layout/vList4"/>
    <dgm:cxn modelId="{7A3D41D1-04D7-490D-A1AF-0268E82057FD}" type="presParOf" srcId="{B8349C6D-2345-4882-B317-D46DF91F2234}" destId="{CEB89C26-3BDB-4BCA-B94F-8BA251DB60EB}" srcOrd="1" destOrd="0" presId="urn:microsoft.com/office/officeart/2005/8/layout/vList4"/>
    <dgm:cxn modelId="{AED7C454-B1E4-4D41-81F2-47F23F4DB17C}" type="presParOf" srcId="{B8349C6D-2345-4882-B317-D46DF91F2234}" destId="{9C4779F9-9A87-43CE-B425-A264E712A139}" srcOrd="2" destOrd="0" presId="urn:microsoft.com/office/officeart/2005/8/layout/vList4"/>
    <dgm:cxn modelId="{6A9AD018-E2BF-4429-9FD6-30636D93594B}" type="presParOf" srcId="{730E7BE3-1A66-40F7-A68B-BF75A675929E}" destId="{8A3BFE73-BB76-4549-8A51-D04D018EC1F5}" srcOrd="1" destOrd="0" presId="urn:microsoft.com/office/officeart/2005/8/layout/vList4"/>
    <dgm:cxn modelId="{8C60D59E-5329-45B2-8893-EF6E74B71389}" type="presParOf" srcId="{730E7BE3-1A66-40F7-A68B-BF75A675929E}" destId="{A4509FED-940F-4A0A-8C70-B522F3D56197}" srcOrd="2" destOrd="0" presId="urn:microsoft.com/office/officeart/2005/8/layout/vList4"/>
    <dgm:cxn modelId="{B9DA7E2D-324A-4459-8367-486BA33E705A}" type="presParOf" srcId="{A4509FED-940F-4A0A-8C70-B522F3D56197}" destId="{5FC3FB6D-D4EC-4C26-B0BC-8ABFF5A3E21D}" srcOrd="0" destOrd="0" presId="urn:microsoft.com/office/officeart/2005/8/layout/vList4"/>
    <dgm:cxn modelId="{DF158E9D-935B-497C-88F9-F94B362920AD}" type="presParOf" srcId="{A4509FED-940F-4A0A-8C70-B522F3D56197}" destId="{330FE691-1A47-4A73-B007-43AE96114EA1}" srcOrd="1" destOrd="0" presId="urn:microsoft.com/office/officeart/2005/8/layout/vList4"/>
    <dgm:cxn modelId="{5C06F6D0-2726-42C9-918C-76BADE37E8AF}" type="presParOf" srcId="{A4509FED-940F-4A0A-8C70-B522F3D56197}" destId="{CFEDF10E-5101-4983-9E03-6DC36BCD1624}" srcOrd="2" destOrd="0" presId="urn:microsoft.com/office/officeart/2005/8/layout/vList4"/>
    <dgm:cxn modelId="{AF56ED2B-A057-4AAE-A7B9-59BE73B8EDD3}" type="presParOf" srcId="{730E7BE3-1A66-40F7-A68B-BF75A675929E}" destId="{FD3269B1-760C-441C-88B9-9314E09AEC32}" srcOrd="3" destOrd="0" presId="urn:microsoft.com/office/officeart/2005/8/layout/vList4"/>
    <dgm:cxn modelId="{DF0B5AF1-E48B-425E-B877-95A6986F6970}" type="presParOf" srcId="{730E7BE3-1A66-40F7-A68B-BF75A675929E}" destId="{FCA0D272-78A0-43D7-AB4F-AA26AF8F467A}" srcOrd="4" destOrd="0" presId="urn:microsoft.com/office/officeart/2005/8/layout/vList4"/>
    <dgm:cxn modelId="{D059CC33-5B4C-4187-9CDB-4A56A1C37BA1}" type="presParOf" srcId="{FCA0D272-78A0-43D7-AB4F-AA26AF8F467A}" destId="{3C36E3E4-13C1-4E8D-A11A-E5F1548F8706}" srcOrd="0" destOrd="0" presId="urn:microsoft.com/office/officeart/2005/8/layout/vList4"/>
    <dgm:cxn modelId="{83878144-71EC-492A-8454-8ECCEB3ED907}" type="presParOf" srcId="{FCA0D272-78A0-43D7-AB4F-AA26AF8F467A}" destId="{201B111D-C8CF-41F6-84A9-8130F2C9CF36}" srcOrd="1" destOrd="0" presId="urn:microsoft.com/office/officeart/2005/8/layout/vList4"/>
    <dgm:cxn modelId="{09324AC4-BF17-4C86-A482-C80B831BECFE}" type="presParOf" srcId="{FCA0D272-78A0-43D7-AB4F-AA26AF8F467A}" destId="{32C0A165-DC1E-4D25-B19C-ED589FA64A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C3E59-AFD1-484C-B78C-B9866B7C1376}" type="doc">
      <dgm:prSet loTypeId="urn:microsoft.com/office/officeart/2005/8/layout/vList4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8DEE105-DC85-4421-BFDF-C2CF6907D2E6}">
      <dgm:prSet phldrT="[Текст]" custT="1"/>
      <dgm:spPr/>
      <dgm:t>
        <a:bodyPr/>
        <a:lstStyle/>
        <a:p>
          <a:r>
            <a:rPr lang="ru-RU" sz="2000" dirty="0" smtClean="0"/>
            <a:t>Если вы решили отдать старшего в детский сад, перевести в другую комнату, сделайте это заранее (за несколько месяцев до появлении брата и сестра).</a:t>
          </a:r>
          <a:endParaRPr lang="ru-RU" sz="2000" dirty="0"/>
        </a:p>
      </dgm:t>
    </dgm:pt>
    <dgm:pt modelId="{B62AE6F7-E6AA-4D93-B300-BDF36D7547CB}" type="parTrans" cxnId="{B5A57D3C-C3C8-42BB-AAF9-817572A39184}">
      <dgm:prSet/>
      <dgm:spPr/>
      <dgm:t>
        <a:bodyPr/>
        <a:lstStyle/>
        <a:p>
          <a:endParaRPr lang="ru-RU"/>
        </a:p>
      </dgm:t>
    </dgm:pt>
    <dgm:pt modelId="{C18C7592-5F75-431F-9582-50C777E03DB4}" type="sibTrans" cxnId="{B5A57D3C-C3C8-42BB-AAF9-817572A39184}">
      <dgm:prSet/>
      <dgm:spPr/>
      <dgm:t>
        <a:bodyPr/>
        <a:lstStyle/>
        <a:p>
          <a:endParaRPr lang="ru-RU"/>
        </a:p>
      </dgm:t>
    </dgm:pt>
    <dgm:pt modelId="{E896984C-1117-48F6-B835-B3DBA3555CBD}">
      <dgm:prSet phldrT="[Текст]" custT="1"/>
      <dgm:spPr/>
      <dgm:t>
        <a:bodyPr/>
        <a:lstStyle/>
        <a:p>
          <a:r>
            <a:rPr lang="ru-RU" sz="2000" dirty="0" smtClean="0"/>
            <a:t>Попросите гостей подарить подарки для старшего, если они придут поздравлять с появлением маленького.</a:t>
          </a:r>
          <a:endParaRPr lang="ru-RU" sz="2000" dirty="0"/>
        </a:p>
      </dgm:t>
    </dgm:pt>
    <dgm:pt modelId="{E6512149-3831-49FE-AC13-3DD97D7FFB07}" type="parTrans" cxnId="{962C48A9-DF0F-48E9-B7E4-46083360930A}">
      <dgm:prSet/>
      <dgm:spPr/>
      <dgm:t>
        <a:bodyPr/>
        <a:lstStyle/>
        <a:p>
          <a:endParaRPr lang="ru-RU"/>
        </a:p>
      </dgm:t>
    </dgm:pt>
    <dgm:pt modelId="{3A04415C-911B-4498-850F-67648B127688}" type="sibTrans" cxnId="{962C48A9-DF0F-48E9-B7E4-46083360930A}">
      <dgm:prSet/>
      <dgm:spPr/>
      <dgm:t>
        <a:bodyPr/>
        <a:lstStyle/>
        <a:p>
          <a:endParaRPr lang="ru-RU"/>
        </a:p>
      </dgm:t>
    </dgm:pt>
    <dgm:pt modelId="{528C5A91-6D1A-4A5F-84C7-74B998377E0A}">
      <dgm:prSet phldrT="[Текст]" custT="1"/>
      <dgm:spPr/>
      <dgm:t>
        <a:bodyPr/>
        <a:lstStyle/>
        <a:p>
          <a:r>
            <a:rPr lang="ru-RU" sz="2000" dirty="0" smtClean="0"/>
            <a:t>Возьмите после возвращения из роддома старшего сразу на руки (младшего должен держать кто-то другой).</a:t>
          </a:r>
          <a:endParaRPr lang="ru-RU" sz="2000" dirty="0"/>
        </a:p>
      </dgm:t>
    </dgm:pt>
    <dgm:pt modelId="{3664E561-A2D6-4381-BCB7-4DDAA0B3FBD2}" type="parTrans" cxnId="{8655D3F8-05C2-4BA0-8C76-66D78797721E}">
      <dgm:prSet/>
      <dgm:spPr/>
      <dgm:t>
        <a:bodyPr/>
        <a:lstStyle/>
        <a:p>
          <a:endParaRPr lang="ru-RU"/>
        </a:p>
      </dgm:t>
    </dgm:pt>
    <dgm:pt modelId="{3A39EEB9-FDA0-42FD-A2F7-B447A4C3C8F9}" type="sibTrans" cxnId="{8655D3F8-05C2-4BA0-8C76-66D78797721E}">
      <dgm:prSet/>
      <dgm:spPr/>
      <dgm:t>
        <a:bodyPr/>
        <a:lstStyle/>
        <a:p>
          <a:endParaRPr lang="ru-RU"/>
        </a:p>
      </dgm:t>
    </dgm:pt>
    <dgm:pt modelId="{372B4A13-4930-40E2-9F73-775027DA62F2}" type="pres">
      <dgm:prSet presAssocID="{F9AC3E59-AFD1-484C-B78C-B9866B7C13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CACFA-4937-4FA8-A9A7-DC52FE53823D}" type="pres">
      <dgm:prSet presAssocID="{08DEE105-DC85-4421-BFDF-C2CF6907D2E6}" presName="comp" presStyleCnt="0"/>
      <dgm:spPr/>
    </dgm:pt>
    <dgm:pt modelId="{BF81DCDD-C819-4D30-89B4-87C5E4441B04}" type="pres">
      <dgm:prSet presAssocID="{08DEE105-DC85-4421-BFDF-C2CF6907D2E6}" presName="box" presStyleLbl="node1" presStyleIdx="0" presStyleCnt="3" custLinFactNeighborX="-2481" custLinFactNeighborY="24"/>
      <dgm:spPr/>
      <dgm:t>
        <a:bodyPr/>
        <a:lstStyle/>
        <a:p>
          <a:endParaRPr lang="ru-RU"/>
        </a:p>
      </dgm:t>
    </dgm:pt>
    <dgm:pt modelId="{DE8262F8-22D4-48D5-BD79-9AE5EF175AE6}" type="pres">
      <dgm:prSet presAssocID="{08DEE105-DC85-4421-BFDF-C2CF6907D2E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CBEB6AF-0D84-4270-967F-030C4F89630C}" type="pres">
      <dgm:prSet presAssocID="{08DEE105-DC85-4421-BFDF-C2CF6907D2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D03C7-94B2-4951-896F-69149C41092F}" type="pres">
      <dgm:prSet presAssocID="{C18C7592-5F75-431F-9582-50C777E03DB4}" presName="spacer" presStyleCnt="0"/>
      <dgm:spPr/>
    </dgm:pt>
    <dgm:pt modelId="{81298BC5-3C2E-47AC-8234-14881A7F9EBF}" type="pres">
      <dgm:prSet presAssocID="{E896984C-1117-48F6-B835-B3DBA3555CBD}" presName="comp" presStyleCnt="0"/>
      <dgm:spPr/>
    </dgm:pt>
    <dgm:pt modelId="{A183761E-B84D-4390-9618-E0387B5440CD}" type="pres">
      <dgm:prSet presAssocID="{E896984C-1117-48F6-B835-B3DBA3555CBD}" presName="box" presStyleLbl="node1" presStyleIdx="1" presStyleCnt="3"/>
      <dgm:spPr/>
      <dgm:t>
        <a:bodyPr/>
        <a:lstStyle/>
        <a:p>
          <a:endParaRPr lang="ru-RU"/>
        </a:p>
      </dgm:t>
    </dgm:pt>
    <dgm:pt modelId="{55E561A1-7F88-466B-A8F3-CB19D42F4535}" type="pres">
      <dgm:prSet presAssocID="{E896984C-1117-48F6-B835-B3DBA3555CB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3DA30DF8-A653-4A32-AFCE-FAEACE1B625A}" type="pres">
      <dgm:prSet presAssocID="{E896984C-1117-48F6-B835-B3DBA3555CB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D54A-3C2F-42F2-ABC3-EF72B8AED3A5}" type="pres">
      <dgm:prSet presAssocID="{3A04415C-911B-4498-850F-67648B127688}" presName="spacer" presStyleCnt="0"/>
      <dgm:spPr/>
    </dgm:pt>
    <dgm:pt modelId="{5FBFECD2-BA03-4454-96AF-F3926B4612DE}" type="pres">
      <dgm:prSet presAssocID="{528C5A91-6D1A-4A5F-84C7-74B998377E0A}" presName="comp" presStyleCnt="0"/>
      <dgm:spPr/>
    </dgm:pt>
    <dgm:pt modelId="{883ADD9A-AE4B-49A1-BCA1-436C376F328D}" type="pres">
      <dgm:prSet presAssocID="{528C5A91-6D1A-4A5F-84C7-74B998377E0A}" presName="box" presStyleLbl="node1" presStyleIdx="2" presStyleCnt="3"/>
      <dgm:spPr/>
      <dgm:t>
        <a:bodyPr/>
        <a:lstStyle/>
        <a:p>
          <a:endParaRPr lang="ru-RU"/>
        </a:p>
      </dgm:t>
    </dgm:pt>
    <dgm:pt modelId="{BDDBC175-33DD-413E-BB0F-4AF02E81DD34}" type="pres">
      <dgm:prSet presAssocID="{528C5A91-6D1A-4A5F-84C7-74B998377E0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82FFF47-A961-4C05-9DD6-D7345487EF9E}" type="pres">
      <dgm:prSet presAssocID="{528C5A91-6D1A-4A5F-84C7-74B998377E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025A5-5285-47F7-896C-C27A9577CE28}" type="presOf" srcId="{E896984C-1117-48F6-B835-B3DBA3555CBD}" destId="{A183761E-B84D-4390-9618-E0387B5440CD}" srcOrd="0" destOrd="0" presId="urn:microsoft.com/office/officeart/2005/8/layout/vList4"/>
    <dgm:cxn modelId="{AC21CA69-04D8-4B42-B506-E4AF0D66449C}" type="presOf" srcId="{08DEE105-DC85-4421-BFDF-C2CF6907D2E6}" destId="{BF81DCDD-C819-4D30-89B4-87C5E4441B04}" srcOrd="0" destOrd="0" presId="urn:microsoft.com/office/officeart/2005/8/layout/vList4"/>
    <dgm:cxn modelId="{C22B9CC2-6770-4100-8322-0D1F0BEB6D72}" type="presOf" srcId="{F9AC3E59-AFD1-484C-B78C-B9866B7C1376}" destId="{372B4A13-4930-40E2-9F73-775027DA62F2}" srcOrd="0" destOrd="0" presId="urn:microsoft.com/office/officeart/2005/8/layout/vList4"/>
    <dgm:cxn modelId="{20F5C770-F735-4D6E-A4D2-2187C2A97C3D}" type="presOf" srcId="{528C5A91-6D1A-4A5F-84C7-74B998377E0A}" destId="{883ADD9A-AE4B-49A1-BCA1-436C376F328D}" srcOrd="0" destOrd="0" presId="urn:microsoft.com/office/officeart/2005/8/layout/vList4"/>
    <dgm:cxn modelId="{B5A57D3C-C3C8-42BB-AAF9-817572A39184}" srcId="{F9AC3E59-AFD1-484C-B78C-B9866B7C1376}" destId="{08DEE105-DC85-4421-BFDF-C2CF6907D2E6}" srcOrd="0" destOrd="0" parTransId="{B62AE6F7-E6AA-4D93-B300-BDF36D7547CB}" sibTransId="{C18C7592-5F75-431F-9582-50C777E03DB4}"/>
    <dgm:cxn modelId="{FAA0B312-A861-43CE-B4F6-48DE67F0A51C}" type="presOf" srcId="{08DEE105-DC85-4421-BFDF-C2CF6907D2E6}" destId="{2CBEB6AF-0D84-4270-967F-030C4F89630C}" srcOrd="1" destOrd="0" presId="urn:microsoft.com/office/officeart/2005/8/layout/vList4"/>
    <dgm:cxn modelId="{0CA465E0-70E9-4143-9B47-B172BAEE3FC3}" type="presOf" srcId="{528C5A91-6D1A-4A5F-84C7-74B998377E0A}" destId="{682FFF47-A961-4C05-9DD6-D7345487EF9E}" srcOrd="1" destOrd="0" presId="urn:microsoft.com/office/officeart/2005/8/layout/vList4"/>
    <dgm:cxn modelId="{7624B74D-FA57-42A5-9875-00D3E24F1D5E}" type="presOf" srcId="{E896984C-1117-48F6-B835-B3DBA3555CBD}" destId="{3DA30DF8-A653-4A32-AFCE-FAEACE1B625A}" srcOrd="1" destOrd="0" presId="urn:microsoft.com/office/officeart/2005/8/layout/vList4"/>
    <dgm:cxn modelId="{962C48A9-DF0F-48E9-B7E4-46083360930A}" srcId="{F9AC3E59-AFD1-484C-B78C-B9866B7C1376}" destId="{E896984C-1117-48F6-B835-B3DBA3555CBD}" srcOrd="1" destOrd="0" parTransId="{E6512149-3831-49FE-AC13-3DD97D7FFB07}" sibTransId="{3A04415C-911B-4498-850F-67648B127688}"/>
    <dgm:cxn modelId="{8655D3F8-05C2-4BA0-8C76-66D78797721E}" srcId="{F9AC3E59-AFD1-484C-B78C-B9866B7C1376}" destId="{528C5A91-6D1A-4A5F-84C7-74B998377E0A}" srcOrd="2" destOrd="0" parTransId="{3664E561-A2D6-4381-BCB7-4DDAA0B3FBD2}" sibTransId="{3A39EEB9-FDA0-42FD-A2F7-B447A4C3C8F9}"/>
    <dgm:cxn modelId="{F04E997D-C6E8-4E1B-B791-88B686F00D50}" type="presParOf" srcId="{372B4A13-4930-40E2-9F73-775027DA62F2}" destId="{B98CACFA-4937-4FA8-A9A7-DC52FE53823D}" srcOrd="0" destOrd="0" presId="urn:microsoft.com/office/officeart/2005/8/layout/vList4"/>
    <dgm:cxn modelId="{E082BB4A-4876-45A7-8ECF-0C9240035C8C}" type="presParOf" srcId="{B98CACFA-4937-4FA8-A9A7-DC52FE53823D}" destId="{BF81DCDD-C819-4D30-89B4-87C5E4441B04}" srcOrd="0" destOrd="0" presId="urn:microsoft.com/office/officeart/2005/8/layout/vList4"/>
    <dgm:cxn modelId="{2A8416FB-ABA5-4C80-BCE6-5F7624C688C0}" type="presParOf" srcId="{B98CACFA-4937-4FA8-A9A7-DC52FE53823D}" destId="{DE8262F8-22D4-48D5-BD79-9AE5EF175AE6}" srcOrd="1" destOrd="0" presId="urn:microsoft.com/office/officeart/2005/8/layout/vList4"/>
    <dgm:cxn modelId="{C1432799-DDCF-4648-96CD-4609D0BA4C36}" type="presParOf" srcId="{B98CACFA-4937-4FA8-A9A7-DC52FE53823D}" destId="{2CBEB6AF-0D84-4270-967F-030C4F89630C}" srcOrd="2" destOrd="0" presId="urn:microsoft.com/office/officeart/2005/8/layout/vList4"/>
    <dgm:cxn modelId="{955E6ED1-E0B2-49A8-BD69-0A889F05C1F8}" type="presParOf" srcId="{372B4A13-4930-40E2-9F73-775027DA62F2}" destId="{AECD03C7-94B2-4951-896F-69149C41092F}" srcOrd="1" destOrd="0" presId="urn:microsoft.com/office/officeart/2005/8/layout/vList4"/>
    <dgm:cxn modelId="{4CAFC63A-FBC0-4B83-A23A-441FA2137ABA}" type="presParOf" srcId="{372B4A13-4930-40E2-9F73-775027DA62F2}" destId="{81298BC5-3C2E-47AC-8234-14881A7F9EBF}" srcOrd="2" destOrd="0" presId="urn:microsoft.com/office/officeart/2005/8/layout/vList4"/>
    <dgm:cxn modelId="{EB2CED7C-D357-457B-A4C5-93071471D388}" type="presParOf" srcId="{81298BC5-3C2E-47AC-8234-14881A7F9EBF}" destId="{A183761E-B84D-4390-9618-E0387B5440CD}" srcOrd="0" destOrd="0" presId="urn:microsoft.com/office/officeart/2005/8/layout/vList4"/>
    <dgm:cxn modelId="{C4358F45-5021-4619-82BE-19504DED3BB7}" type="presParOf" srcId="{81298BC5-3C2E-47AC-8234-14881A7F9EBF}" destId="{55E561A1-7F88-466B-A8F3-CB19D42F4535}" srcOrd="1" destOrd="0" presId="urn:microsoft.com/office/officeart/2005/8/layout/vList4"/>
    <dgm:cxn modelId="{6E27C9C1-A454-4ED3-95E6-A5AC520380D6}" type="presParOf" srcId="{81298BC5-3C2E-47AC-8234-14881A7F9EBF}" destId="{3DA30DF8-A653-4A32-AFCE-FAEACE1B625A}" srcOrd="2" destOrd="0" presId="urn:microsoft.com/office/officeart/2005/8/layout/vList4"/>
    <dgm:cxn modelId="{D874A3DA-7AC2-442C-988C-F78F26C2879A}" type="presParOf" srcId="{372B4A13-4930-40E2-9F73-775027DA62F2}" destId="{0DC4D54A-3C2F-42F2-ABC3-EF72B8AED3A5}" srcOrd="3" destOrd="0" presId="urn:microsoft.com/office/officeart/2005/8/layout/vList4"/>
    <dgm:cxn modelId="{CECD1F28-72D3-4A20-95BF-0C043F2417A3}" type="presParOf" srcId="{372B4A13-4930-40E2-9F73-775027DA62F2}" destId="{5FBFECD2-BA03-4454-96AF-F3926B4612DE}" srcOrd="4" destOrd="0" presId="urn:microsoft.com/office/officeart/2005/8/layout/vList4"/>
    <dgm:cxn modelId="{F6420823-6452-4B7A-80A6-95B97F3877BE}" type="presParOf" srcId="{5FBFECD2-BA03-4454-96AF-F3926B4612DE}" destId="{883ADD9A-AE4B-49A1-BCA1-436C376F328D}" srcOrd="0" destOrd="0" presId="urn:microsoft.com/office/officeart/2005/8/layout/vList4"/>
    <dgm:cxn modelId="{0AB95387-91B0-40FA-8F2A-1944039B3262}" type="presParOf" srcId="{5FBFECD2-BA03-4454-96AF-F3926B4612DE}" destId="{BDDBC175-33DD-413E-BB0F-4AF02E81DD34}" srcOrd="1" destOrd="0" presId="urn:microsoft.com/office/officeart/2005/8/layout/vList4"/>
    <dgm:cxn modelId="{8651BD8A-B15F-471F-AEB4-B01FCD905BB4}" type="presParOf" srcId="{5FBFECD2-BA03-4454-96AF-F3926B4612DE}" destId="{682FFF47-A961-4C05-9DD6-D7345487EF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4993B0-E0A0-41BF-A512-A40FB23262B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85903C2-A8B2-4442-92A8-9CA6493932AD}">
      <dgm:prSet phldrT="[Текст]" custT="1"/>
      <dgm:spPr/>
      <dgm:t>
        <a:bodyPr/>
        <a:lstStyle/>
        <a:p>
          <a:r>
            <a:rPr lang="ru-RU" sz="2000" dirty="0" smtClean="0"/>
            <a:t>Если покупаете новую одежду и игрушки для новорожденного, купите какую-нибудь мелочь и для старшего.</a:t>
          </a:r>
          <a:endParaRPr lang="ru-RU" sz="2000" dirty="0"/>
        </a:p>
      </dgm:t>
    </dgm:pt>
    <dgm:pt modelId="{901F9EEC-3B10-4CC9-A3C5-BC081A171CF1}" type="parTrans" cxnId="{5190B855-BDD0-46BF-A014-E19969D9C5FD}">
      <dgm:prSet/>
      <dgm:spPr/>
      <dgm:t>
        <a:bodyPr/>
        <a:lstStyle/>
        <a:p>
          <a:endParaRPr lang="ru-RU"/>
        </a:p>
      </dgm:t>
    </dgm:pt>
    <dgm:pt modelId="{7F192B6D-C3BD-4C2D-AA2A-B83E80131422}" type="sibTrans" cxnId="{5190B855-BDD0-46BF-A014-E19969D9C5FD}">
      <dgm:prSet/>
      <dgm:spPr/>
      <dgm:t>
        <a:bodyPr/>
        <a:lstStyle/>
        <a:p>
          <a:endParaRPr lang="ru-RU"/>
        </a:p>
      </dgm:t>
    </dgm:pt>
    <dgm:pt modelId="{764FEF59-698A-4612-A070-5B32F4B0ED37}">
      <dgm:prSet phldrT="[Текст]" custT="1"/>
      <dgm:spPr/>
      <dgm:t>
        <a:bodyPr/>
        <a:lstStyle/>
        <a:p>
          <a:r>
            <a:rPr lang="ru-RU" sz="2000" dirty="0" smtClean="0"/>
            <a:t>Не запрещайте старшему лезть в ванну или постель вместе с маленьким</a:t>
          </a:r>
          <a:endParaRPr lang="ru-RU" sz="2000" dirty="0"/>
        </a:p>
      </dgm:t>
    </dgm:pt>
    <dgm:pt modelId="{D7D6B41C-0028-41DB-9BEF-73E91BCD0935}" type="parTrans" cxnId="{C94A703E-F906-482A-B7A6-E4AFE0829E8E}">
      <dgm:prSet/>
      <dgm:spPr/>
      <dgm:t>
        <a:bodyPr/>
        <a:lstStyle/>
        <a:p>
          <a:endParaRPr lang="ru-RU"/>
        </a:p>
      </dgm:t>
    </dgm:pt>
    <dgm:pt modelId="{2239A6B2-C9E1-44D3-A74B-E840AA289164}" type="sibTrans" cxnId="{C94A703E-F906-482A-B7A6-E4AFE0829E8E}">
      <dgm:prSet/>
      <dgm:spPr/>
      <dgm:t>
        <a:bodyPr/>
        <a:lstStyle/>
        <a:p>
          <a:endParaRPr lang="ru-RU"/>
        </a:p>
      </dgm:t>
    </dgm:pt>
    <dgm:pt modelId="{678B81DB-4E2C-4C9D-B5DA-0D0021C7F73B}">
      <dgm:prSet phldrT="[Текст]" custT="1"/>
      <dgm:spPr/>
      <dgm:t>
        <a:bodyPr/>
        <a:lstStyle/>
        <a:p>
          <a:r>
            <a:rPr lang="ru-RU" sz="2000" dirty="0" smtClean="0"/>
            <a:t>Не запрещайте старшему трогать, гладить, дать игрушку маленькому.</a:t>
          </a:r>
          <a:endParaRPr lang="ru-RU" sz="2000" dirty="0"/>
        </a:p>
      </dgm:t>
    </dgm:pt>
    <dgm:pt modelId="{BFE21438-76E3-440D-8442-E439F0AA03B6}" type="parTrans" cxnId="{EC072FC9-A91A-4B1A-9A6A-30F449C97AA8}">
      <dgm:prSet/>
      <dgm:spPr/>
      <dgm:t>
        <a:bodyPr/>
        <a:lstStyle/>
        <a:p>
          <a:endParaRPr lang="ru-RU"/>
        </a:p>
      </dgm:t>
    </dgm:pt>
    <dgm:pt modelId="{D5E2B087-1C95-475B-B008-F7F06A82B5CB}" type="sibTrans" cxnId="{EC072FC9-A91A-4B1A-9A6A-30F449C97AA8}">
      <dgm:prSet/>
      <dgm:spPr/>
      <dgm:t>
        <a:bodyPr/>
        <a:lstStyle/>
        <a:p>
          <a:endParaRPr lang="ru-RU"/>
        </a:p>
      </dgm:t>
    </dgm:pt>
    <dgm:pt modelId="{A08C49FE-9884-4EE3-A538-A6F9ED0C8AEE}" type="pres">
      <dgm:prSet presAssocID="{C44993B0-E0A0-41BF-A512-A40FB23262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4C071-3F73-4DEB-9C9C-4FE3E8D35CDC}" type="pres">
      <dgm:prSet presAssocID="{E85903C2-A8B2-4442-92A8-9CA6493932AD}" presName="comp" presStyleCnt="0"/>
      <dgm:spPr/>
    </dgm:pt>
    <dgm:pt modelId="{F427497F-AF13-40D2-BF66-C52DE2452C7F}" type="pres">
      <dgm:prSet presAssocID="{E85903C2-A8B2-4442-92A8-9CA6493932AD}" presName="box" presStyleLbl="node1" presStyleIdx="0" presStyleCnt="3"/>
      <dgm:spPr/>
      <dgm:t>
        <a:bodyPr/>
        <a:lstStyle/>
        <a:p>
          <a:endParaRPr lang="ru-RU"/>
        </a:p>
      </dgm:t>
    </dgm:pt>
    <dgm:pt modelId="{C4233167-119B-459C-8A71-968AAB148892}" type="pres">
      <dgm:prSet presAssocID="{E85903C2-A8B2-4442-92A8-9CA6493932A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49DD3582-6FE9-4011-8C66-87708F400CAC}" type="pres">
      <dgm:prSet presAssocID="{E85903C2-A8B2-4442-92A8-9CA6493932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5187B-548D-4845-8251-B7FBDA75EF02}" type="pres">
      <dgm:prSet presAssocID="{7F192B6D-C3BD-4C2D-AA2A-B83E80131422}" presName="spacer" presStyleCnt="0"/>
      <dgm:spPr/>
    </dgm:pt>
    <dgm:pt modelId="{F9ABA58B-F05F-4BC6-B900-BEB0372A1F2D}" type="pres">
      <dgm:prSet presAssocID="{764FEF59-698A-4612-A070-5B32F4B0ED37}" presName="comp" presStyleCnt="0"/>
      <dgm:spPr/>
    </dgm:pt>
    <dgm:pt modelId="{3FD783B3-5DDF-4389-BAA1-42D133D15EAA}" type="pres">
      <dgm:prSet presAssocID="{764FEF59-698A-4612-A070-5B32F4B0ED37}" presName="box" presStyleLbl="node1" presStyleIdx="1" presStyleCnt="3"/>
      <dgm:spPr/>
      <dgm:t>
        <a:bodyPr/>
        <a:lstStyle/>
        <a:p>
          <a:endParaRPr lang="ru-RU"/>
        </a:p>
      </dgm:t>
    </dgm:pt>
    <dgm:pt modelId="{52F524FA-644C-4D64-9513-5FCC7BA8FB12}" type="pres">
      <dgm:prSet presAssocID="{764FEF59-698A-4612-A070-5B32F4B0ED3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44648DB0-BA01-43CE-9731-24F787265D5F}" type="pres">
      <dgm:prSet presAssocID="{764FEF59-698A-4612-A070-5B32F4B0ED3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43348-ECF4-4D02-B42E-C85FE6809513}" type="pres">
      <dgm:prSet presAssocID="{2239A6B2-C9E1-44D3-A74B-E840AA289164}" presName="spacer" presStyleCnt="0"/>
      <dgm:spPr/>
    </dgm:pt>
    <dgm:pt modelId="{DCBE17AF-D0C2-4D98-98D8-1F6D6CD0A15E}" type="pres">
      <dgm:prSet presAssocID="{678B81DB-4E2C-4C9D-B5DA-0D0021C7F73B}" presName="comp" presStyleCnt="0"/>
      <dgm:spPr/>
    </dgm:pt>
    <dgm:pt modelId="{70C52C53-5034-4D50-8B43-0A0FFE20FD56}" type="pres">
      <dgm:prSet presAssocID="{678B81DB-4E2C-4C9D-B5DA-0D0021C7F73B}" presName="box" presStyleLbl="node1" presStyleIdx="2" presStyleCnt="3"/>
      <dgm:spPr/>
      <dgm:t>
        <a:bodyPr/>
        <a:lstStyle/>
        <a:p>
          <a:endParaRPr lang="ru-RU"/>
        </a:p>
      </dgm:t>
    </dgm:pt>
    <dgm:pt modelId="{63384E40-F753-4AF0-B6B7-63B39365DD23}" type="pres">
      <dgm:prSet presAssocID="{678B81DB-4E2C-4C9D-B5DA-0D0021C7F73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3910E12C-4C1B-4C44-99CD-DE4DD6734799}" type="pres">
      <dgm:prSet presAssocID="{678B81DB-4E2C-4C9D-B5DA-0D0021C7F7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A3136-AA56-4171-BD21-960679B5F7CB}" type="presOf" srcId="{678B81DB-4E2C-4C9D-B5DA-0D0021C7F73B}" destId="{3910E12C-4C1B-4C44-99CD-DE4DD6734799}" srcOrd="1" destOrd="0" presId="urn:microsoft.com/office/officeart/2005/8/layout/vList4"/>
    <dgm:cxn modelId="{81CBCAC6-ED0A-4F0C-B188-7C5B2860F2BA}" type="presOf" srcId="{E85903C2-A8B2-4442-92A8-9CA6493932AD}" destId="{F427497F-AF13-40D2-BF66-C52DE2452C7F}" srcOrd="0" destOrd="0" presId="urn:microsoft.com/office/officeart/2005/8/layout/vList4"/>
    <dgm:cxn modelId="{EC072FC9-A91A-4B1A-9A6A-30F449C97AA8}" srcId="{C44993B0-E0A0-41BF-A512-A40FB23262BF}" destId="{678B81DB-4E2C-4C9D-B5DA-0D0021C7F73B}" srcOrd="2" destOrd="0" parTransId="{BFE21438-76E3-440D-8442-E439F0AA03B6}" sibTransId="{D5E2B087-1C95-475B-B008-F7F06A82B5CB}"/>
    <dgm:cxn modelId="{90D12544-814F-42F5-B8D7-1EA614D8DFCD}" type="presOf" srcId="{C44993B0-E0A0-41BF-A512-A40FB23262BF}" destId="{A08C49FE-9884-4EE3-A538-A6F9ED0C8AEE}" srcOrd="0" destOrd="0" presId="urn:microsoft.com/office/officeart/2005/8/layout/vList4"/>
    <dgm:cxn modelId="{63E9AB0C-3A80-4B13-B104-FC99E67CB81C}" type="presOf" srcId="{E85903C2-A8B2-4442-92A8-9CA6493932AD}" destId="{49DD3582-6FE9-4011-8C66-87708F400CAC}" srcOrd="1" destOrd="0" presId="urn:microsoft.com/office/officeart/2005/8/layout/vList4"/>
    <dgm:cxn modelId="{6DA90262-BEAC-48A9-8436-683A3482775E}" type="presOf" srcId="{764FEF59-698A-4612-A070-5B32F4B0ED37}" destId="{44648DB0-BA01-43CE-9731-24F787265D5F}" srcOrd="1" destOrd="0" presId="urn:microsoft.com/office/officeart/2005/8/layout/vList4"/>
    <dgm:cxn modelId="{C94A703E-F906-482A-B7A6-E4AFE0829E8E}" srcId="{C44993B0-E0A0-41BF-A512-A40FB23262BF}" destId="{764FEF59-698A-4612-A070-5B32F4B0ED37}" srcOrd="1" destOrd="0" parTransId="{D7D6B41C-0028-41DB-9BEF-73E91BCD0935}" sibTransId="{2239A6B2-C9E1-44D3-A74B-E840AA289164}"/>
    <dgm:cxn modelId="{5190B855-BDD0-46BF-A014-E19969D9C5FD}" srcId="{C44993B0-E0A0-41BF-A512-A40FB23262BF}" destId="{E85903C2-A8B2-4442-92A8-9CA6493932AD}" srcOrd="0" destOrd="0" parTransId="{901F9EEC-3B10-4CC9-A3C5-BC081A171CF1}" sibTransId="{7F192B6D-C3BD-4C2D-AA2A-B83E80131422}"/>
    <dgm:cxn modelId="{08283634-4FAC-4F48-A502-76FF4A9473AC}" type="presOf" srcId="{678B81DB-4E2C-4C9D-B5DA-0D0021C7F73B}" destId="{70C52C53-5034-4D50-8B43-0A0FFE20FD56}" srcOrd="0" destOrd="0" presId="urn:microsoft.com/office/officeart/2005/8/layout/vList4"/>
    <dgm:cxn modelId="{2A0D9494-066B-494C-A1D2-6E382619EC36}" type="presOf" srcId="{764FEF59-698A-4612-A070-5B32F4B0ED37}" destId="{3FD783B3-5DDF-4389-BAA1-42D133D15EAA}" srcOrd="0" destOrd="0" presId="urn:microsoft.com/office/officeart/2005/8/layout/vList4"/>
    <dgm:cxn modelId="{616A1B23-7A57-47EA-A8FF-4A9CF5E6B61D}" type="presParOf" srcId="{A08C49FE-9884-4EE3-A538-A6F9ED0C8AEE}" destId="{90C4C071-3F73-4DEB-9C9C-4FE3E8D35CDC}" srcOrd="0" destOrd="0" presId="urn:microsoft.com/office/officeart/2005/8/layout/vList4"/>
    <dgm:cxn modelId="{7F9E3EB5-A2B7-44AB-B927-36954449554D}" type="presParOf" srcId="{90C4C071-3F73-4DEB-9C9C-4FE3E8D35CDC}" destId="{F427497F-AF13-40D2-BF66-C52DE2452C7F}" srcOrd="0" destOrd="0" presId="urn:microsoft.com/office/officeart/2005/8/layout/vList4"/>
    <dgm:cxn modelId="{CEE3A9DA-36A1-4AF7-9F8E-2F534DDF7C52}" type="presParOf" srcId="{90C4C071-3F73-4DEB-9C9C-4FE3E8D35CDC}" destId="{C4233167-119B-459C-8A71-968AAB148892}" srcOrd="1" destOrd="0" presId="urn:microsoft.com/office/officeart/2005/8/layout/vList4"/>
    <dgm:cxn modelId="{E44689CB-6A63-4BBD-9F21-6C3E22FC0EF5}" type="presParOf" srcId="{90C4C071-3F73-4DEB-9C9C-4FE3E8D35CDC}" destId="{49DD3582-6FE9-4011-8C66-87708F400CAC}" srcOrd="2" destOrd="0" presId="urn:microsoft.com/office/officeart/2005/8/layout/vList4"/>
    <dgm:cxn modelId="{CBE862F6-53A8-4B84-AA6B-1B9A182D9A96}" type="presParOf" srcId="{A08C49FE-9884-4EE3-A538-A6F9ED0C8AEE}" destId="{BEA5187B-548D-4845-8251-B7FBDA75EF02}" srcOrd="1" destOrd="0" presId="urn:microsoft.com/office/officeart/2005/8/layout/vList4"/>
    <dgm:cxn modelId="{18CE5EAB-0C30-4777-8F1A-6AEE681A4874}" type="presParOf" srcId="{A08C49FE-9884-4EE3-A538-A6F9ED0C8AEE}" destId="{F9ABA58B-F05F-4BC6-B900-BEB0372A1F2D}" srcOrd="2" destOrd="0" presId="urn:microsoft.com/office/officeart/2005/8/layout/vList4"/>
    <dgm:cxn modelId="{CB73233A-3834-4BE9-9485-382B6B19849C}" type="presParOf" srcId="{F9ABA58B-F05F-4BC6-B900-BEB0372A1F2D}" destId="{3FD783B3-5DDF-4389-BAA1-42D133D15EAA}" srcOrd="0" destOrd="0" presId="urn:microsoft.com/office/officeart/2005/8/layout/vList4"/>
    <dgm:cxn modelId="{08B814A5-5061-4589-8102-21199E144808}" type="presParOf" srcId="{F9ABA58B-F05F-4BC6-B900-BEB0372A1F2D}" destId="{52F524FA-644C-4D64-9513-5FCC7BA8FB12}" srcOrd="1" destOrd="0" presId="urn:microsoft.com/office/officeart/2005/8/layout/vList4"/>
    <dgm:cxn modelId="{D3DC196C-380B-4D73-9B63-B01690C6933D}" type="presParOf" srcId="{F9ABA58B-F05F-4BC6-B900-BEB0372A1F2D}" destId="{44648DB0-BA01-43CE-9731-24F787265D5F}" srcOrd="2" destOrd="0" presId="urn:microsoft.com/office/officeart/2005/8/layout/vList4"/>
    <dgm:cxn modelId="{68D51B44-5C8B-4F06-8745-E7D1157D9317}" type="presParOf" srcId="{A08C49FE-9884-4EE3-A538-A6F9ED0C8AEE}" destId="{5C243348-ECF4-4D02-B42E-C85FE6809513}" srcOrd="3" destOrd="0" presId="urn:microsoft.com/office/officeart/2005/8/layout/vList4"/>
    <dgm:cxn modelId="{4413D8CE-72D5-4E8D-A77D-B1085D29C0EC}" type="presParOf" srcId="{A08C49FE-9884-4EE3-A538-A6F9ED0C8AEE}" destId="{DCBE17AF-D0C2-4D98-98D8-1F6D6CD0A15E}" srcOrd="4" destOrd="0" presId="urn:microsoft.com/office/officeart/2005/8/layout/vList4"/>
    <dgm:cxn modelId="{A2E57B1C-EE4B-4DBF-A5B9-669A5FF7C5C4}" type="presParOf" srcId="{DCBE17AF-D0C2-4D98-98D8-1F6D6CD0A15E}" destId="{70C52C53-5034-4D50-8B43-0A0FFE20FD56}" srcOrd="0" destOrd="0" presId="urn:microsoft.com/office/officeart/2005/8/layout/vList4"/>
    <dgm:cxn modelId="{BC3631B6-E537-48C1-A47E-8915F3C9D9B3}" type="presParOf" srcId="{DCBE17AF-D0C2-4D98-98D8-1F6D6CD0A15E}" destId="{63384E40-F753-4AF0-B6B7-63B39365DD23}" srcOrd="1" destOrd="0" presId="urn:microsoft.com/office/officeart/2005/8/layout/vList4"/>
    <dgm:cxn modelId="{9186B649-D49A-4F66-AA52-7B0A19F53B58}" type="presParOf" srcId="{DCBE17AF-D0C2-4D98-98D8-1F6D6CD0A15E}" destId="{3910E12C-4C1B-4C44-99CD-DE4DD67347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3D950-49E3-42F1-BD20-AC6D7028C7DA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5446569-AFFE-4486-87F6-32579494717D}">
      <dgm:prSet phldrT="[Текст]" custT="1"/>
      <dgm:spPr/>
      <dgm:t>
        <a:bodyPr/>
        <a:lstStyle/>
        <a:p>
          <a:r>
            <a:rPr lang="ru-RU" sz="2000" dirty="0" smtClean="0"/>
            <a:t>Берите в постель обоих</a:t>
          </a:r>
          <a:endParaRPr lang="ru-RU" sz="2000" dirty="0"/>
        </a:p>
      </dgm:t>
    </dgm:pt>
    <dgm:pt modelId="{6EF1C79F-D4EC-40C2-824C-AE5ACB410B21}" type="parTrans" cxnId="{6B88FCC3-5141-4A76-BF62-26CB1E22BC83}">
      <dgm:prSet/>
      <dgm:spPr/>
      <dgm:t>
        <a:bodyPr/>
        <a:lstStyle/>
        <a:p>
          <a:endParaRPr lang="ru-RU"/>
        </a:p>
      </dgm:t>
    </dgm:pt>
    <dgm:pt modelId="{997C57A9-E071-41C6-AF89-C2969D8F9478}" type="sibTrans" cxnId="{6B88FCC3-5141-4A76-BF62-26CB1E22BC83}">
      <dgm:prSet/>
      <dgm:spPr/>
      <dgm:t>
        <a:bodyPr/>
        <a:lstStyle/>
        <a:p>
          <a:endParaRPr lang="ru-RU"/>
        </a:p>
      </dgm:t>
    </dgm:pt>
    <dgm:pt modelId="{5BA1E31E-7E94-4DA2-8AD0-6E367D80236A}">
      <dgm:prSet phldrT="[Текст]" custT="1"/>
      <dgm:spPr/>
      <dgm:t>
        <a:bodyPr/>
        <a:lstStyle/>
        <a:p>
          <a:r>
            <a:rPr lang="ru-RU" sz="2000" dirty="0" smtClean="0"/>
            <a:t>Не отправляйте старшего к бабушке или няне</a:t>
          </a:r>
          <a:endParaRPr lang="ru-RU" sz="2000" dirty="0"/>
        </a:p>
      </dgm:t>
    </dgm:pt>
    <dgm:pt modelId="{3A16BEA4-5423-4DF2-AF8C-2665AC5B6239}" type="parTrans" cxnId="{65AEFA07-690B-482E-A3B3-50FCC939C43B}">
      <dgm:prSet/>
      <dgm:spPr/>
      <dgm:t>
        <a:bodyPr/>
        <a:lstStyle/>
        <a:p>
          <a:endParaRPr lang="ru-RU"/>
        </a:p>
      </dgm:t>
    </dgm:pt>
    <dgm:pt modelId="{438A8158-40C6-4471-9332-4FA3D4D3FEAE}" type="sibTrans" cxnId="{65AEFA07-690B-482E-A3B3-50FCC939C43B}">
      <dgm:prSet/>
      <dgm:spPr/>
      <dgm:t>
        <a:bodyPr/>
        <a:lstStyle/>
        <a:p>
          <a:endParaRPr lang="ru-RU"/>
        </a:p>
      </dgm:t>
    </dgm:pt>
    <dgm:pt modelId="{BA52D035-3C38-49E1-A544-FCDFCBA956F4}">
      <dgm:prSet phldrT="[Текст]" custT="1"/>
      <dgm:spPr/>
      <dgm:t>
        <a:bodyPr/>
        <a:lstStyle/>
        <a:p>
          <a:r>
            <a:rPr lang="ru-RU" sz="2000" dirty="0" smtClean="0"/>
            <a:t>Читайте или занимайтесь со старшим во время сна младшего</a:t>
          </a:r>
          <a:endParaRPr lang="ru-RU" sz="2000" dirty="0"/>
        </a:p>
      </dgm:t>
    </dgm:pt>
    <dgm:pt modelId="{14FB272C-D197-41E7-9866-F23293D7A346}" type="parTrans" cxnId="{85624AE8-CA31-4830-95FD-A36745FEE7B6}">
      <dgm:prSet/>
      <dgm:spPr/>
      <dgm:t>
        <a:bodyPr/>
        <a:lstStyle/>
        <a:p>
          <a:endParaRPr lang="ru-RU"/>
        </a:p>
      </dgm:t>
    </dgm:pt>
    <dgm:pt modelId="{085C6758-0CDD-4C63-96CE-F48315C27B25}" type="sibTrans" cxnId="{85624AE8-CA31-4830-95FD-A36745FEE7B6}">
      <dgm:prSet/>
      <dgm:spPr/>
      <dgm:t>
        <a:bodyPr/>
        <a:lstStyle/>
        <a:p>
          <a:endParaRPr lang="ru-RU"/>
        </a:p>
      </dgm:t>
    </dgm:pt>
    <dgm:pt modelId="{23BB72AE-23D7-4B70-84D5-66A210607848}" type="pres">
      <dgm:prSet presAssocID="{AF63D950-49E3-42F1-BD20-AC6D7028C7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A2D82-21FD-45E3-904D-DE0BB7A0DE1E}" type="pres">
      <dgm:prSet presAssocID="{A5446569-AFFE-4486-87F6-32579494717D}" presName="comp" presStyleCnt="0"/>
      <dgm:spPr/>
    </dgm:pt>
    <dgm:pt modelId="{0114BBBB-02CE-4E90-8045-41707DA8E141}" type="pres">
      <dgm:prSet presAssocID="{A5446569-AFFE-4486-87F6-32579494717D}" presName="box" presStyleLbl="node1" presStyleIdx="0" presStyleCnt="3"/>
      <dgm:spPr/>
      <dgm:t>
        <a:bodyPr/>
        <a:lstStyle/>
        <a:p>
          <a:endParaRPr lang="ru-RU"/>
        </a:p>
      </dgm:t>
    </dgm:pt>
    <dgm:pt modelId="{2916D9B6-EBFE-41F7-82B4-2A99BE47364F}" type="pres">
      <dgm:prSet presAssocID="{A5446569-AFFE-4486-87F6-32579494717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41FC24A0-1D43-4E99-AC51-61906547098E}" type="pres">
      <dgm:prSet presAssocID="{A5446569-AFFE-4486-87F6-3257949471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80F2B-BEB3-4A4D-A16B-F09F7C93DF09}" type="pres">
      <dgm:prSet presAssocID="{997C57A9-E071-41C6-AF89-C2969D8F9478}" presName="spacer" presStyleCnt="0"/>
      <dgm:spPr/>
    </dgm:pt>
    <dgm:pt modelId="{B740AB02-AC9D-4EC9-BC40-BA3B2A51F58F}" type="pres">
      <dgm:prSet presAssocID="{5BA1E31E-7E94-4DA2-8AD0-6E367D80236A}" presName="comp" presStyleCnt="0"/>
      <dgm:spPr/>
    </dgm:pt>
    <dgm:pt modelId="{3C5F7D7F-D19A-41B1-81D2-563EF7034E45}" type="pres">
      <dgm:prSet presAssocID="{5BA1E31E-7E94-4DA2-8AD0-6E367D80236A}" presName="box" presStyleLbl="node1" presStyleIdx="1" presStyleCnt="3"/>
      <dgm:spPr/>
      <dgm:t>
        <a:bodyPr/>
        <a:lstStyle/>
        <a:p>
          <a:endParaRPr lang="ru-RU"/>
        </a:p>
      </dgm:t>
    </dgm:pt>
    <dgm:pt modelId="{7A0C5387-F52F-400B-BFA3-4D0335F28D0C}" type="pres">
      <dgm:prSet presAssocID="{5BA1E31E-7E94-4DA2-8AD0-6E367D80236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0784A2BE-1756-4510-93E7-676A62197ADD}" type="pres">
      <dgm:prSet presAssocID="{5BA1E31E-7E94-4DA2-8AD0-6E367D80236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CE55-D6C9-4621-BB1D-27A48697323F}" type="pres">
      <dgm:prSet presAssocID="{438A8158-40C6-4471-9332-4FA3D4D3FEAE}" presName="spacer" presStyleCnt="0"/>
      <dgm:spPr/>
    </dgm:pt>
    <dgm:pt modelId="{6AC80721-48C4-4B9A-95E5-D28D5AF07E76}" type="pres">
      <dgm:prSet presAssocID="{BA52D035-3C38-49E1-A544-FCDFCBA956F4}" presName="comp" presStyleCnt="0"/>
      <dgm:spPr/>
    </dgm:pt>
    <dgm:pt modelId="{F1A3EE1F-37AC-4558-9D08-F23864497733}" type="pres">
      <dgm:prSet presAssocID="{BA52D035-3C38-49E1-A544-FCDFCBA956F4}" presName="box" presStyleLbl="node1" presStyleIdx="2" presStyleCnt="3"/>
      <dgm:spPr/>
      <dgm:t>
        <a:bodyPr/>
        <a:lstStyle/>
        <a:p>
          <a:endParaRPr lang="ru-RU"/>
        </a:p>
      </dgm:t>
    </dgm:pt>
    <dgm:pt modelId="{70060097-DD63-4236-86D4-5346566177A0}" type="pres">
      <dgm:prSet presAssocID="{BA52D035-3C38-49E1-A544-FCDFCBA956F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F074FB5A-D0D6-4349-B442-94813BAB3A0D}" type="pres">
      <dgm:prSet presAssocID="{BA52D035-3C38-49E1-A544-FCDFCBA956F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943BE-F1B3-406A-BD3B-FBEAF1F6D2D2}" type="presOf" srcId="{A5446569-AFFE-4486-87F6-32579494717D}" destId="{0114BBBB-02CE-4E90-8045-41707DA8E141}" srcOrd="0" destOrd="0" presId="urn:microsoft.com/office/officeart/2005/8/layout/vList4"/>
    <dgm:cxn modelId="{19BB698C-F0CA-43B9-AD74-37C43FB05E63}" type="presOf" srcId="{A5446569-AFFE-4486-87F6-32579494717D}" destId="{41FC24A0-1D43-4E99-AC51-61906547098E}" srcOrd="1" destOrd="0" presId="urn:microsoft.com/office/officeart/2005/8/layout/vList4"/>
    <dgm:cxn modelId="{85624AE8-CA31-4830-95FD-A36745FEE7B6}" srcId="{AF63D950-49E3-42F1-BD20-AC6D7028C7DA}" destId="{BA52D035-3C38-49E1-A544-FCDFCBA956F4}" srcOrd="2" destOrd="0" parTransId="{14FB272C-D197-41E7-9866-F23293D7A346}" sibTransId="{085C6758-0CDD-4C63-96CE-F48315C27B25}"/>
    <dgm:cxn modelId="{465DF409-9CAB-4AC2-A9CB-6B1C369B443F}" type="presOf" srcId="{AF63D950-49E3-42F1-BD20-AC6D7028C7DA}" destId="{23BB72AE-23D7-4B70-84D5-66A210607848}" srcOrd="0" destOrd="0" presId="urn:microsoft.com/office/officeart/2005/8/layout/vList4"/>
    <dgm:cxn modelId="{6B88FCC3-5141-4A76-BF62-26CB1E22BC83}" srcId="{AF63D950-49E3-42F1-BD20-AC6D7028C7DA}" destId="{A5446569-AFFE-4486-87F6-32579494717D}" srcOrd="0" destOrd="0" parTransId="{6EF1C79F-D4EC-40C2-824C-AE5ACB410B21}" sibTransId="{997C57A9-E071-41C6-AF89-C2969D8F9478}"/>
    <dgm:cxn modelId="{2BB64D38-6F72-466E-BDAB-82AEECBF3CC8}" type="presOf" srcId="{BA52D035-3C38-49E1-A544-FCDFCBA956F4}" destId="{F1A3EE1F-37AC-4558-9D08-F23864497733}" srcOrd="0" destOrd="0" presId="urn:microsoft.com/office/officeart/2005/8/layout/vList4"/>
    <dgm:cxn modelId="{396CB140-8E58-4127-B50C-D1A45C7BDB61}" type="presOf" srcId="{5BA1E31E-7E94-4DA2-8AD0-6E367D80236A}" destId="{0784A2BE-1756-4510-93E7-676A62197ADD}" srcOrd="1" destOrd="0" presId="urn:microsoft.com/office/officeart/2005/8/layout/vList4"/>
    <dgm:cxn modelId="{40A9EDAE-0234-40E9-B09E-9147500E78D6}" type="presOf" srcId="{5BA1E31E-7E94-4DA2-8AD0-6E367D80236A}" destId="{3C5F7D7F-D19A-41B1-81D2-563EF7034E45}" srcOrd="0" destOrd="0" presId="urn:microsoft.com/office/officeart/2005/8/layout/vList4"/>
    <dgm:cxn modelId="{3812EE1D-E522-42F1-80CD-9226331939AC}" type="presOf" srcId="{BA52D035-3C38-49E1-A544-FCDFCBA956F4}" destId="{F074FB5A-D0D6-4349-B442-94813BAB3A0D}" srcOrd="1" destOrd="0" presId="urn:microsoft.com/office/officeart/2005/8/layout/vList4"/>
    <dgm:cxn modelId="{65AEFA07-690B-482E-A3B3-50FCC939C43B}" srcId="{AF63D950-49E3-42F1-BD20-AC6D7028C7DA}" destId="{5BA1E31E-7E94-4DA2-8AD0-6E367D80236A}" srcOrd="1" destOrd="0" parTransId="{3A16BEA4-5423-4DF2-AF8C-2665AC5B6239}" sibTransId="{438A8158-40C6-4471-9332-4FA3D4D3FEAE}"/>
    <dgm:cxn modelId="{AF19FBAF-031F-46C3-AC6A-83F47631D7AB}" type="presParOf" srcId="{23BB72AE-23D7-4B70-84D5-66A210607848}" destId="{417A2D82-21FD-45E3-904D-DE0BB7A0DE1E}" srcOrd="0" destOrd="0" presId="urn:microsoft.com/office/officeart/2005/8/layout/vList4"/>
    <dgm:cxn modelId="{66B98AE2-E6FA-4DA0-A314-F7BD34A502B0}" type="presParOf" srcId="{417A2D82-21FD-45E3-904D-DE0BB7A0DE1E}" destId="{0114BBBB-02CE-4E90-8045-41707DA8E141}" srcOrd="0" destOrd="0" presId="urn:microsoft.com/office/officeart/2005/8/layout/vList4"/>
    <dgm:cxn modelId="{C6E9AA21-DF88-4196-9323-70E45F23BBAC}" type="presParOf" srcId="{417A2D82-21FD-45E3-904D-DE0BB7A0DE1E}" destId="{2916D9B6-EBFE-41F7-82B4-2A99BE47364F}" srcOrd="1" destOrd="0" presId="urn:microsoft.com/office/officeart/2005/8/layout/vList4"/>
    <dgm:cxn modelId="{E67BE120-CB0B-4DBB-8E23-6750F7E36AEC}" type="presParOf" srcId="{417A2D82-21FD-45E3-904D-DE0BB7A0DE1E}" destId="{41FC24A0-1D43-4E99-AC51-61906547098E}" srcOrd="2" destOrd="0" presId="urn:microsoft.com/office/officeart/2005/8/layout/vList4"/>
    <dgm:cxn modelId="{6C5A6A16-78BC-4B9B-9A13-D1BFB4DF3B4E}" type="presParOf" srcId="{23BB72AE-23D7-4B70-84D5-66A210607848}" destId="{D9C80F2B-BEB3-4A4D-A16B-F09F7C93DF09}" srcOrd="1" destOrd="0" presId="urn:microsoft.com/office/officeart/2005/8/layout/vList4"/>
    <dgm:cxn modelId="{ED418328-E863-48F4-9F71-3FF2F4898290}" type="presParOf" srcId="{23BB72AE-23D7-4B70-84D5-66A210607848}" destId="{B740AB02-AC9D-4EC9-BC40-BA3B2A51F58F}" srcOrd="2" destOrd="0" presId="urn:microsoft.com/office/officeart/2005/8/layout/vList4"/>
    <dgm:cxn modelId="{69ED71FE-4ACC-4444-8667-643407BE5D26}" type="presParOf" srcId="{B740AB02-AC9D-4EC9-BC40-BA3B2A51F58F}" destId="{3C5F7D7F-D19A-41B1-81D2-563EF7034E45}" srcOrd="0" destOrd="0" presId="urn:microsoft.com/office/officeart/2005/8/layout/vList4"/>
    <dgm:cxn modelId="{C981DA6E-4418-45E8-B408-7FB0355D8819}" type="presParOf" srcId="{B740AB02-AC9D-4EC9-BC40-BA3B2A51F58F}" destId="{7A0C5387-F52F-400B-BFA3-4D0335F28D0C}" srcOrd="1" destOrd="0" presId="urn:microsoft.com/office/officeart/2005/8/layout/vList4"/>
    <dgm:cxn modelId="{94315F18-E7BA-4DD3-A5AF-FEAB01875677}" type="presParOf" srcId="{B740AB02-AC9D-4EC9-BC40-BA3B2A51F58F}" destId="{0784A2BE-1756-4510-93E7-676A62197ADD}" srcOrd="2" destOrd="0" presId="urn:microsoft.com/office/officeart/2005/8/layout/vList4"/>
    <dgm:cxn modelId="{70F66FD4-8953-4401-814F-D488FA9653AE}" type="presParOf" srcId="{23BB72AE-23D7-4B70-84D5-66A210607848}" destId="{01C4CE55-D6C9-4621-BB1D-27A48697323F}" srcOrd="3" destOrd="0" presId="urn:microsoft.com/office/officeart/2005/8/layout/vList4"/>
    <dgm:cxn modelId="{234A5E4E-310C-4909-8528-5934271FF990}" type="presParOf" srcId="{23BB72AE-23D7-4B70-84D5-66A210607848}" destId="{6AC80721-48C4-4B9A-95E5-D28D5AF07E76}" srcOrd="4" destOrd="0" presId="urn:microsoft.com/office/officeart/2005/8/layout/vList4"/>
    <dgm:cxn modelId="{38FC99D3-857D-4E9D-886A-1BBA081DA2A7}" type="presParOf" srcId="{6AC80721-48C4-4B9A-95E5-D28D5AF07E76}" destId="{F1A3EE1F-37AC-4558-9D08-F23864497733}" srcOrd="0" destOrd="0" presId="urn:microsoft.com/office/officeart/2005/8/layout/vList4"/>
    <dgm:cxn modelId="{73E3BC91-C3B0-4433-A9DB-530F6B17E34B}" type="presParOf" srcId="{6AC80721-48C4-4B9A-95E5-D28D5AF07E76}" destId="{70060097-DD63-4236-86D4-5346566177A0}" srcOrd="1" destOrd="0" presId="urn:microsoft.com/office/officeart/2005/8/layout/vList4"/>
    <dgm:cxn modelId="{3C58530D-223E-4F69-A76F-344C8A19F741}" type="presParOf" srcId="{6AC80721-48C4-4B9A-95E5-D28D5AF07E76}" destId="{F074FB5A-D0D6-4349-B442-94813BAB3A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7227B-94EC-4F5F-879E-7D8AE1B1A8A7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A942BDD-1F69-4215-9ADF-52B2BE9D744B}">
      <dgm:prSet phldrT="[Текст]" custT="1"/>
      <dgm:spPr/>
      <dgm:t>
        <a:bodyPr/>
        <a:lstStyle/>
        <a:p>
          <a:r>
            <a:rPr lang="ru-RU" sz="2000" dirty="0" smtClean="0"/>
            <a:t>Продолжайте те занятия, которые были у вас со старшим до появления младшего</a:t>
          </a:r>
          <a:endParaRPr lang="ru-RU" sz="2000" dirty="0"/>
        </a:p>
      </dgm:t>
    </dgm:pt>
    <dgm:pt modelId="{A61E2247-1DB4-47B6-9D2D-DA00F7320744}" type="parTrans" cxnId="{395282A2-B15B-479F-8573-C31308533E8B}">
      <dgm:prSet/>
      <dgm:spPr/>
      <dgm:t>
        <a:bodyPr/>
        <a:lstStyle/>
        <a:p>
          <a:endParaRPr lang="ru-RU"/>
        </a:p>
      </dgm:t>
    </dgm:pt>
    <dgm:pt modelId="{2A6D8993-8C72-4373-A0BA-D0F3436CD546}" type="sibTrans" cxnId="{395282A2-B15B-479F-8573-C31308533E8B}">
      <dgm:prSet/>
      <dgm:spPr/>
      <dgm:t>
        <a:bodyPr/>
        <a:lstStyle/>
        <a:p>
          <a:endParaRPr lang="ru-RU"/>
        </a:p>
      </dgm:t>
    </dgm:pt>
    <dgm:pt modelId="{EA532F16-0CDB-4DF0-83FD-007C15E68A77}">
      <dgm:prSet phldrT="[Текст]" custT="1"/>
      <dgm:spPr/>
      <dgm:t>
        <a:bodyPr/>
        <a:lstStyle/>
        <a:p>
          <a:r>
            <a:rPr lang="ru-RU" sz="2000" dirty="0" smtClean="0"/>
            <a:t>Придумайте незыблемые ритуалы</a:t>
          </a:r>
          <a:endParaRPr lang="ru-RU" sz="2000" dirty="0"/>
        </a:p>
      </dgm:t>
    </dgm:pt>
    <dgm:pt modelId="{957E7D69-936B-4223-8C79-16921512C0FA}" type="parTrans" cxnId="{5A973ED4-AE94-41E8-BEC9-17CD6E165735}">
      <dgm:prSet/>
      <dgm:spPr/>
      <dgm:t>
        <a:bodyPr/>
        <a:lstStyle/>
        <a:p>
          <a:endParaRPr lang="ru-RU"/>
        </a:p>
      </dgm:t>
    </dgm:pt>
    <dgm:pt modelId="{EE148ABF-FB78-41F2-83AA-610E233415F6}" type="sibTrans" cxnId="{5A973ED4-AE94-41E8-BEC9-17CD6E165735}">
      <dgm:prSet/>
      <dgm:spPr/>
      <dgm:t>
        <a:bodyPr/>
        <a:lstStyle/>
        <a:p>
          <a:endParaRPr lang="ru-RU"/>
        </a:p>
      </dgm:t>
    </dgm:pt>
    <dgm:pt modelId="{117AB021-3E1F-44DD-A1DE-4C2CAEC75928}">
      <dgm:prSet phldrT="[Текст]" custT="1"/>
      <dgm:spPr/>
      <dgm:t>
        <a:bodyPr/>
        <a:lstStyle/>
        <a:p>
          <a:r>
            <a:rPr lang="ru-RU" sz="2000" dirty="0" smtClean="0"/>
            <a:t>При любой возможности берите старшего на руки.</a:t>
          </a:r>
          <a:endParaRPr lang="ru-RU" sz="2000" dirty="0"/>
        </a:p>
      </dgm:t>
    </dgm:pt>
    <dgm:pt modelId="{A137F6DC-EA64-4BC8-88F3-C388AE87310E}" type="parTrans" cxnId="{2324E42D-FA44-4151-9857-B68F9509F227}">
      <dgm:prSet/>
      <dgm:spPr/>
      <dgm:t>
        <a:bodyPr/>
        <a:lstStyle/>
        <a:p>
          <a:endParaRPr lang="ru-RU"/>
        </a:p>
      </dgm:t>
    </dgm:pt>
    <dgm:pt modelId="{E70420FD-A2BC-4D28-8889-3CE6DB127D17}" type="sibTrans" cxnId="{2324E42D-FA44-4151-9857-B68F9509F227}">
      <dgm:prSet/>
      <dgm:spPr/>
      <dgm:t>
        <a:bodyPr/>
        <a:lstStyle/>
        <a:p>
          <a:endParaRPr lang="ru-RU"/>
        </a:p>
      </dgm:t>
    </dgm:pt>
    <dgm:pt modelId="{98A99F98-5A17-46AE-B63B-3F631C8D9C33}" type="pres">
      <dgm:prSet presAssocID="{07C7227B-94EC-4F5F-879E-7D8AE1B1A8A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68636-8B13-4FB6-8055-2AE30BEF55FF}" type="pres">
      <dgm:prSet presAssocID="{9A942BDD-1F69-4215-9ADF-52B2BE9D744B}" presName="comp" presStyleCnt="0"/>
      <dgm:spPr/>
    </dgm:pt>
    <dgm:pt modelId="{B34F6B0B-D472-4F6E-9214-88754F637D43}" type="pres">
      <dgm:prSet presAssocID="{9A942BDD-1F69-4215-9ADF-52B2BE9D744B}" presName="box" presStyleLbl="node1" presStyleIdx="0" presStyleCnt="3"/>
      <dgm:spPr/>
      <dgm:t>
        <a:bodyPr/>
        <a:lstStyle/>
        <a:p>
          <a:endParaRPr lang="ru-RU"/>
        </a:p>
      </dgm:t>
    </dgm:pt>
    <dgm:pt modelId="{B80993B9-A093-442C-A5B5-80DB2D224ED9}" type="pres">
      <dgm:prSet presAssocID="{9A942BDD-1F69-4215-9ADF-52B2BE9D744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8C91AFF3-E7FF-470B-A8A6-B9BEE3377058}" type="pres">
      <dgm:prSet presAssocID="{9A942BDD-1F69-4215-9ADF-52B2BE9D744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F1124-D8F5-4523-A327-096E877A6C31}" type="pres">
      <dgm:prSet presAssocID="{2A6D8993-8C72-4373-A0BA-D0F3436CD546}" presName="spacer" presStyleCnt="0"/>
      <dgm:spPr/>
    </dgm:pt>
    <dgm:pt modelId="{64553F96-5D80-4472-BEA1-885DBB68E740}" type="pres">
      <dgm:prSet presAssocID="{EA532F16-0CDB-4DF0-83FD-007C15E68A77}" presName="comp" presStyleCnt="0"/>
      <dgm:spPr/>
    </dgm:pt>
    <dgm:pt modelId="{DA14C978-375E-49BD-A20B-196A3DA8DBF9}" type="pres">
      <dgm:prSet presAssocID="{EA532F16-0CDB-4DF0-83FD-007C15E68A77}" presName="box" presStyleLbl="node1" presStyleIdx="1" presStyleCnt="3"/>
      <dgm:spPr/>
      <dgm:t>
        <a:bodyPr/>
        <a:lstStyle/>
        <a:p>
          <a:endParaRPr lang="ru-RU"/>
        </a:p>
      </dgm:t>
    </dgm:pt>
    <dgm:pt modelId="{FEB9DD48-5329-44C8-BDEF-5DD7268CBF8F}" type="pres">
      <dgm:prSet presAssocID="{EA532F16-0CDB-4DF0-83FD-007C15E68A7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2DAFD2E5-6FD4-4FC0-8A9E-02A419646F6D}" type="pres">
      <dgm:prSet presAssocID="{EA532F16-0CDB-4DF0-83FD-007C15E68A7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53BF1-F7A9-458D-926B-CF477D5455B7}" type="pres">
      <dgm:prSet presAssocID="{EE148ABF-FB78-41F2-83AA-610E233415F6}" presName="spacer" presStyleCnt="0"/>
      <dgm:spPr/>
    </dgm:pt>
    <dgm:pt modelId="{71767FCC-5C45-43D8-B120-CC23019FE67E}" type="pres">
      <dgm:prSet presAssocID="{117AB021-3E1F-44DD-A1DE-4C2CAEC75928}" presName="comp" presStyleCnt="0"/>
      <dgm:spPr/>
    </dgm:pt>
    <dgm:pt modelId="{C9718202-78FE-46E1-8E34-D90513EFEEA8}" type="pres">
      <dgm:prSet presAssocID="{117AB021-3E1F-44DD-A1DE-4C2CAEC75928}" presName="box" presStyleLbl="node1" presStyleIdx="2" presStyleCnt="3"/>
      <dgm:spPr/>
      <dgm:t>
        <a:bodyPr/>
        <a:lstStyle/>
        <a:p>
          <a:endParaRPr lang="ru-RU"/>
        </a:p>
      </dgm:t>
    </dgm:pt>
    <dgm:pt modelId="{99DAF80B-32F7-483A-86BD-7F3AEBC43B0B}" type="pres">
      <dgm:prSet presAssocID="{117AB021-3E1F-44DD-A1DE-4C2CAEC7592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53D54905-87F7-4472-B55C-E9B5C8993DED}" type="pres">
      <dgm:prSet presAssocID="{117AB021-3E1F-44DD-A1DE-4C2CAEC759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63ED2-28D6-43C3-A271-E429799C94C1}" type="presOf" srcId="{EA532F16-0CDB-4DF0-83FD-007C15E68A77}" destId="{DA14C978-375E-49BD-A20B-196A3DA8DBF9}" srcOrd="0" destOrd="0" presId="urn:microsoft.com/office/officeart/2005/8/layout/vList4"/>
    <dgm:cxn modelId="{2324E42D-FA44-4151-9857-B68F9509F227}" srcId="{07C7227B-94EC-4F5F-879E-7D8AE1B1A8A7}" destId="{117AB021-3E1F-44DD-A1DE-4C2CAEC75928}" srcOrd="2" destOrd="0" parTransId="{A137F6DC-EA64-4BC8-88F3-C388AE87310E}" sibTransId="{E70420FD-A2BC-4D28-8889-3CE6DB127D17}"/>
    <dgm:cxn modelId="{247205C6-0C51-4E87-8B71-661483CEFAE7}" type="presOf" srcId="{117AB021-3E1F-44DD-A1DE-4C2CAEC75928}" destId="{C9718202-78FE-46E1-8E34-D90513EFEEA8}" srcOrd="0" destOrd="0" presId="urn:microsoft.com/office/officeart/2005/8/layout/vList4"/>
    <dgm:cxn modelId="{5A973ED4-AE94-41E8-BEC9-17CD6E165735}" srcId="{07C7227B-94EC-4F5F-879E-7D8AE1B1A8A7}" destId="{EA532F16-0CDB-4DF0-83FD-007C15E68A77}" srcOrd="1" destOrd="0" parTransId="{957E7D69-936B-4223-8C79-16921512C0FA}" sibTransId="{EE148ABF-FB78-41F2-83AA-610E233415F6}"/>
    <dgm:cxn modelId="{B9E254CC-0549-4715-8A87-4750EADBCA84}" type="presOf" srcId="{117AB021-3E1F-44DD-A1DE-4C2CAEC75928}" destId="{53D54905-87F7-4472-B55C-E9B5C8993DED}" srcOrd="1" destOrd="0" presId="urn:microsoft.com/office/officeart/2005/8/layout/vList4"/>
    <dgm:cxn modelId="{C66E20C7-9CC9-4876-A6DF-1D90B26570E7}" type="presOf" srcId="{EA532F16-0CDB-4DF0-83FD-007C15E68A77}" destId="{2DAFD2E5-6FD4-4FC0-8A9E-02A419646F6D}" srcOrd="1" destOrd="0" presId="urn:microsoft.com/office/officeart/2005/8/layout/vList4"/>
    <dgm:cxn modelId="{395282A2-B15B-479F-8573-C31308533E8B}" srcId="{07C7227B-94EC-4F5F-879E-7D8AE1B1A8A7}" destId="{9A942BDD-1F69-4215-9ADF-52B2BE9D744B}" srcOrd="0" destOrd="0" parTransId="{A61E2247-1DB4-47B6-9D2D-DA00F7320744}" sibTransId="{2A6D8993-8C72-4373-A0BA-D0F3436CD546}"/>
    <dgm:cxn modelId="{C9E91F2B-C443-41C2-9AEF-9DCB21EB5C99}" type="presOf" srcId="{07C7227B-94EC-4F5F-879E-7D8AE1B1A8A7}" destId="{98A99F98-5A17-46AE-B63B-3F631C8D9C33}" srcOrd="0" destOrd="0" presId="urn:microsoft.com/office/officeart/2005/8/layout/vList4"/>
    <dgm:cxn modelId="{40C37A3D-8656-4049-AD90-F3672500ECB8}" type="presOf" srcId="{9A942BDD-1F69-4215-9ADF-52B2BE9D744B}" destId="{8C91AFF3-E7FF-470B-A8A6-B9BEE3377058}" srcOrd="1" destOrd="0" presId="urn:microsoft.com/office/officeart/2005/8/layout/vList4"/>
    <dgm:cxn modelId="{1C8BA278-5BB3-40DB-A547-9B9A563E76CA}" type="presOf" srcId="{9A942BDD-1F69-4215-9ADF-52B2BE9D744B}" destId="{B34F6B0B-D472-4F6E-9214-88754F637D43}" srcOrd="0" destOrd="0" presId="urn:microsoft.com/office/officeart/2005/8/layout/vList4"/>
    <dgm:cxn modelId="{E42F3F41-4A6C-4101-A89B-2CA590F86212}" type="presParOf" srcId="{98A99F98-5A17-46AE-B63B-3F631C8D9C33}" destId="{C1C68636-8B13-4FB6-8055-2AE30BEF55FF}" srcOrd="0" destOrd="0" presId="urn:microsoft.com/office/officeart/2005/8/layout/vList4"/>
    <dgm:cxn modelId="{7F7FD8DD-AC59-4B6B-B4B7-EDB071AF71E8}" type="presParOf" srcId="{C1C68636-8B13-4FB6-8055-2AE30BEF55FF}" destId="{B34F6B0B-D472-4F6E-9214-88754F637D43}" srcOrd="0" destOrd="0" presId="urn:microsoft.com/office/officeart/2005/8/layout/vList4"/>
    <dgm:cxn modelId="{DF3CF5A9-67D5-431B-B589-2607F6D7AB9F}" type="presParOf" srcId="{C1C68636-8B13-4FB6-8055-2AE30BEF55FF}" destId="{B80993B9-A093-442C-A5B5-80DB2D224ED9}" srcOrd="1" destOrd="0" presId="urn:microsoft.com/office/officeart/2005/8/layout/vList4"/>
    <dgm:cxn modelId="{66B2C35C-7516-4238-A546-26E4ABEC420F}" type="presParOf" srcId="{C1C68636-8B13-4FB6-8055-2AE30BEF55FF}" destId="{8C91AFF3-E7FF-470B-A8A6-B9BEE3377058}" srcOrd="2" destOrd="0" presId="urn:microsoft.com/office/officeart/2005/8/layout/vList4"/>
    <dgm:cxn modelId="{2E8D3BF4-BF27-45C0-8445-F0A3319B0F04}" type="presParOf" srcId="{98A99F98-5A17-46AE-B63B-3F631C8D9C33}" destId="{891F1124-D8F5-4523-A327-096E877A6C31}" srcOrd="1" destOrd="0" presId="urn:microsoft.com/office/officeart/2005/8/layout/vList4"/>
    <dgm:cxn modelId="{2C07EF7B-8E54-4EEC-931D-3D5D247182EB}" type="presParOf" srcId="{98A99F98-5A17-46AE-B63B-3F631C8D9C33}" destId="{64553F96-5D80-4472-BEA1-885DBB68E740}" srcOrd="2" destOrd="0" presId="urn:microsoft.com/office/officeart/2005/8/layout/vList4"/>
    <dgm:cxn modelId="{9A51DC7B-1F1C-42FE-80F9-184C610C0B64}" type="presParOf" srcId="{64553F96-5D80-4472-BEA1-885DBB68E740}" destId="{DA14C978-375E-49BD-A20B-196A3DA8DBF9}" srcOrd="0" destOrd="0" presId="urn:microsoft.com/office/officeart/2005/8/layout/vList4"/>
    <dgm:cxn modelId="{53D09EC0-6C74-4429-93D5-1D832A349EF0}" type="presParOf" srcId="{64553F96-5D80-4472-BEA1-885DBB68E740}" destId="{FEB9DD48-5329-44C8-BDEF-5DD7268CBF8F}" srcOrd="1" destOrd="0" presId="urn:microsoft.com/office/officeart/2005/8/layout/vList4"/>
    <dgm:cxn modelId="{92008CBC-BEE5-4AAE-B7A9-588C98DDDDD9}" type="presParOf" srcId="{64553F96-5D80-4472-BEA1-885DBB68E740}" destId="{2DAFD2E5-6FD4-4FC0-8A9E-02A419646F6D}" srcOrd="2" destOrd="0" presId="urn:microsoft.com/office/officeart/2005/8/layout/vList4"/>
    <dgm:cxn modelId="{29B89CAE-C8E4-4C66-ABB9-09B9891A4643}" type="presParOf" srcId="{98A99F98-5A17-46AE-B63B-3F631C8D9C33}" destId="{10553BF1-F7A9-458D-926B-CF477D5455B7}" srcOrd="3" destOrd="0" presId="urn:microsoft.com/office/officeart/2005/8/layout/vList4"/>
    <dgm:cxn modelId="{79F2127F-C2DC-4E4A-A163-3D1D405A6417}" type="presParOf" srcId="{98A99F98-5A17-46AE-B63B-3F631C8D9C33}" destId="{71767FCC-5C45-43D8-B120-CC23019FE67E}" srcOrd="4" destOrd="0" presId="urn:microsoft.com/office/officeart/2005/8/layout/vList4"/>
    <dgm:cxn modelId="{926D4D92-A369-4F06-A314-F55745E01EBB}" type="presParOf" srcId="{71767FCC-5C45-43D8-B120-CC23019FE67E}" destId="{C9718202-78FE-46E1-8E34-D90513EFEEA8}" srcOrd="0" destOrd="0" presId="urn:microsoft.com/office/officeart/2005/8/layout/vList4"/>
    <dgm:cxn modelId="{5CD0069C-61D9-4BEB-B968-107593D62DFA}" type="presParOf" srcId="{71767FCC-5C45-43D8-B120-CC23019FE67E}" destId="{99DAF80B-32F7-483A-86BD-7F3AEBC43B0B}" srcOrd="1" destOrd="0" presId="urn:microsoft.com/office/officeart/2005/8/layout/vList4"/>
    <dgm:cxn modelId="{F1C19601-6D12-4323-A04F-5B85BD1ACA2A}" type="presParOf" srcId="{71767FCC-5C45-43D8-B120-CC23019FE67E}" destId="{53D54905-87F7-4472-B55C-E9B5C8993D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8405E3-04C6-4231-9FE9-8FA2D676C4B6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4CFFD66F-26EE-4C45-A8F3-793224F1887F}">
      <dgm:prSet phldrT="[Текст]" custT="1"/>
      <dgm:spPr/>
      <dgm:t>
        <a:bodyPr/>
        <a:lstStyle/>
        <a:p>
          <a:r>
            <a:rPr lang="ru-RU" sz="2000" dirty="0" smtClean="0"/>
            <a:t>Играйте в совместные и параллельные игры</a:t>
          </a:r>
          <a:endParaRPr lang="ru-RU" sz="2000" dirty="0"/>
        </a:p>
      </dgm:t>
    </dgm:pt>
    <dgm:pt modelId="{58E18B51-CC63-4E83-91C0-72C7206B79F6}" type="parTrans" cxnId="{0C103211-17EC-4004-AD69-5A7C66D9A96F}">
      <dgm:prSet/>
      <dgm:spPr/>
      <dgm:t>
        <a:bodyPr/>
        <a:lstStyle/>
        <a:p>
          <a:endParaRPr lang="ru-RU"/>
        </a:p>
      </dgm:t>
    </dgm:pt>
    <dgm:pt modelId="{1B37E567-F4C2-4B49-989D-4DA376E8E240}" type="sibTrans" cxnId="{0C103211-17EC-4004-AD69-5A7C66D9A96F}">
      <dgm:prSet/>
      <dgm:spPr/>
      <dgm:t>
        <a:bodyPr/>
        <a:lstStyle/>
        <a:p>
          <a:endParaRPr lang="ru-RU"/>
        </a:p>
      </dgm:t>
    </dgm:pt>
    <dgm:pt modelId="{BD699504-716D-4C7F-AB87-81C12BB82B22}">
      <dgm:prSet phldrT="[Текст]" custT="1"/>
      <dgm:spPr/>
      <dgm:t>
        <a:bodyPr/>
        <a:lstStyle/>
        <a:p>
          <a:r>
            <a:rPr lang="ru-RU" sz="2000" dirty="0" smtClean="0"/>
            <a:t>Поддерживайте со старшим ребенком контакт глаз, задевайте или обнимайте , когда проходите мимо</a:t>
          </a:r>
          <a:endParaRPr lang="ru-RU" sz="2000" dirty="0"/>
        </a:p>
      </dgm:t>
    </dgm:pt>
    <dgm:pt modelId="{96CA9EEC-1934-4EE8-A546-D60BE3C588C4}" type="parTrans" cxnId="{D5E464F3-792B-46F9-9221-92D59AB62845}">
      <dgm:prSet/>
      <dgm:spPr/>
      <dgm:t>
        <a:bodyPr/>
        <a:lstStyle/>
        <a:p>
          <a:endParaRPr lang="ru-RU"/>
        </a:p>
      </dgm:t>
    </dgm:pt>
    <dgm:pt modelId="{04954D72-3ECF-4B00-9E0F-2C0F60DD6338}" type="sibTrans" cxnId="{D5E464F3-792B-46F9-9221-92D59AB62845}">
      <dgm:prSet/>
      <dgm:spPr/>
      <dgm:t>
        <a:bodyPr/>
        <a:lstStyle/>
        <a:p>
          <a:endParaRPr lang="ru-RU"/>
        </a:p>
      </dgm:t>
    </dgm:pt>
    <dgm:pt modelId="{EB04A7BC-48ED-47D5-9A43-2D1639367BBC}">
      <dgm:prSet phldrT="[Текст]" custT="1"/>
      <dgm:spPr/>
      <dgm:t>
        <a:bodyPr/>
        <a:lstStyle/>
        <a:p>
          <a:r>
            <a:rPr lang="ru-RU" sz="2000" dirty="0" smtClean="0"/>
            <a:t>Подчеркивайте постоянно, что маленькому для старшего ничего не жалко.</a:t>
          </a:r>
          <a:endParaRPr lang="ru-RU" sz="2000" dirty="0"/>
        </a:p>
      </dgm:t>
    </dgm:pt>
    <dgm:pt modelId="{E17E89EB-7387-46AE-95EE-BA4905B016DA}" type="parTrans" cxnId="{17087FFC-BCE0-4677-9136-389B10F6E26D}">
      <dgm:prSet/>
      <dgm:spPr/>
      <dgm:t>
        <a:bodyPr/>
        <a:lstStyle/>
        <a:p>
          <a:endParaRPr lang="ru-RU"/>
        </a:p>
      </dgm:t>
    </dgm:pt>
    <dgm:pt modelId="{40AEFBCE-E5C4-4197-84B2-4434B37592AE}" type="sibTrans" cxnId="{17087FFC-BCE0-4677-9136-389B10F6E26D}">
      <dgm:prSet/>
      <dgm:spPr/>
      <dgm:t>
        <a:bodyPr/>
        <a:lstStyle/>
        <a:p>
          <a:endParaRPr lang="ru-RU"/>
        </a:p>
      </dgm:t>
    </dgm:pt>
    <dgm:pt modelId="{75CF9092-30FF-4CCA-8D3F-F8B2C23C3471}" type="pres">
      <dgm:prSet presAssocID="{C08405E3-04C6-4231-9FE9-8FA2D676C4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9C3A5-BD7C-46E8-A831-79784CE2C18E}" type="pres">
      <dgm:prSet presAssocID="{4CFFD66F-26EE-4C45-A8F3-793224F1887F}" presName="comp" presStyleCnt="0"/>
      <dgm:spPr/>
    </dgm:pt>
    <dgm:pt modelId="{33AF7AA5-8F03-4215-8AEC-79841156DBE5}" type="pres">
      <dgm:prSet presAssocID="{4CFFD66F-26EE-4C45-A8F3-793224F1887F}" presName="box" presStyleLbl="node1" presStyleIdx="0" presStyleCnt="3"/>
      <dgm:spPr/>
      <dgm:t>
        <a:bodyPr/>
        <a:lstStyle/>
        <a:p>
          <a:endParaRPr lang="ru-RU"/>
        </a:p>
      </dgm:t>
    </dgm:pt>
    <dgm:pt modelId="{DDB1A726-55F0-42BF-BD28-E54EC08927AF}" type="pres">
      <dgm:prSet presAssocID="{4CFFD66F-26EE-4C45-A8F3-793224F1887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24514C46-33ED-4128-843A-8E386CFDF4B5}" type="pres">
      <dgm:prSet presAssocID="{4CFFD66F-26EE-4C45-A8F3-793224F1887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2A8D5-EF16-4FD5-967A-BF6C6BBC7C1D}" type="pres">
      <dgm:prSet presAssocID="{1B37E567-F4C2-4B49-989D-4DA376E8E240}" presName="spacer" presStyleCnt="0"/>
      <dgm:spPr/>
    </dgm:pt>
    <dgm:pt modelId="{E3C6348F-B5E1-43C6-A4B3-649ACDC3C5D7}" type="pres">
      <dgm:prSet presAssocID="{BD699504-716D-4C7F-AB87-81C12BB82B22}" presName="comp" presStyleCnt="0"/>
      <dgm:spPr/>
    </dgm:pt>
    <dgm:pt modelId="{03ABDAB2-8689-45BA-B71D-A577D755CD26}" type="pres">
      <dgm:prSet presAssocID="{BD699504-716D-4C7F-AB87-81C12BB82B22}" presName="box" presStyleLbl="node1" presStyleIdx="1" presStyleCnt="3"/>
      <dgm:spPr/>
      <dgm:t>
        <a:bodyPr/>
        <a:lstStyle/>
        <a:p>
          <a:endParaRPr lang="ru-RU"/>
        </a:p>
      </dgm:t>
    </dgm:pt>
    <dgm:pt modelId="{ED7586EA-109F-45E8-ACBE-3C25C5A39313}" type="pres">
      <dgm:prSet presAssocID="{BD699504-716D-4C7F-AB87-81C12BB82B2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5D5AF88-0845-4D66-B169-B62F8A2A5053}" type="pres">
      <dgm:prSet presAssocID="{BD699504-716D-4C7F-AB87-81C12BB82B2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325BC-68F1-434D-B7A1-F4ABA86BA899}" type="pres">
      <dgm:prSet presAssocID="{04954D72-3ECF-4B00-9E0F-2C0F60DD6338}" presName="spacer" presStyleCnt="0"/>
      <dgm:spPr/>
    </dgm:pt>
    <dgm:pt modelId="{22C62878-D2C4-41F8-B7CB-C95E2BE74528}" type="pres">
      <dgm:prSet presAssocID="{EB04A7BC-48ED-47D5-9A43-2D1639367BBC}" presName="comp" presStyleCnt="0"/>
      <dgm:spPr/>
    </dgm:pt>
    <dgm:pt modelId="{CD4AACF9-A642-4510-AD2A-16CAA1DFD876}" type="pres">
      <dgm:prSet presAssocID="{EB04A7BC-48ED-47D5-9A43-2D1639367BBC}" presName="box" presStyleLbl="node1" presStyleIdx="2" presStyleCnt="3"/>
      <dgm:spPr/>
      <dgm:t>
        <a:bodyPr/>
        <a:lstStyle/>
        <a:p>
          <a:endParaRPr lang="ru-RU"/>
        </a:p>
      </dgm:t>
    </dgm:pt>
    <dgm:pt modelId="{EBD390F2-59BA-4087-B464-1C614E96FE8E}" type="pres">
      <dgm:prSet presAssocID="{EB04A7BC-48ED-47D5-9A43-2D1639367BB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6386E93C-18A0-4776-B34D-923DC7039453}" type="pres">
      <dgm:prSet presAssocID="{EB04A7BC-48ED-47D5-9A43-2D1639367B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86B91-194B-466E-944D-3977977997BF}" type="presOf" srcId="{4CFFD66F-26EE-4C45-A8F3-793224F1887F}" destId="{24514C46-33ED-4128-843A-8E386CFDF4B5}" srcOrd="1" destOrd="0" presId="urn:microsoft.com/office/officeart/2005/8/layout/vList4"/>
    <dgm:cxn modelId="{D5B0A556-C3D6-4F55-A0D4-E796C44B75CA}" type="presOf" srcId="{BD699504-716D-4C7F-AB87-81C12BB82B22}" destId="{75D5AF88-0845-4D66-B169-B62F8A2A5053}" srcOrd="1" destOrd="0" presId="urn:microsoft.com/office/officeart/2005/8/layout/vList4"/>
    <dgm:cxn modelId="{EDDC09B4-2D5E-4F71-9C27-901275331496}" type="presOf" srcId="{EB04A7BC-48ED-47D5-9A43-2D1639367BBC}" destId="{CD4AACF9-A642-4510-AD2A-16CAA1DFD876}" srcOrd="0" destOrd="0" presId="urn:microsoft.com/office/officeart/2005/8/layout/vList4"/>
    <dgm:cxn modelId="{0C103211-17EC-4004-AD69-5A7C66D9A96F}" srcId="{C08405E3-04C6-4231-9FE9-8FA2D676C4B6}" destId="{4CFFD66F-26EE-4C45-A8F3-793224F1887F}" srcOrd="0" destOrd="0" parTransId="{58E18B51-CC63-4E83-91C0-72C7206B79F6}" sibTransId="{1B37E567-F4C2-4B49-989D-4DA376E8E240}"/>
    <dgm:cxn modelId="{1D680997-30AA-4620-857E-7C02859D17F5}" type="presOf" srcId="{C08405E3-04C6-4231-9FE9-8FA2D676C4B6}" destId="{75CF9092-30FF-4CCA-8D3F-F8B2C23C3471}" srcOrd="0" destOrd="0" presId="urn:microsoft.com/office/officeart/2005/8/layout/vList4"/>
    <dgm:cxn modelId="{17087FFC-BCE0-4677-9136-389B10F6E26D}" srcId="{C08405E3-04C6-4231-9FE9-8FA2D676C4B6}" destId="{EB04A7BC-48ED-47D5-9A43-2D1639367BBC}" srcOrd="2" destOrd="0" parTransId="{E17E89EB-7387-46AE-95EE-BA4905B016DA}" sibTransId="{40AEFBCE-E5C4-4197-84B2-4434B37592AE}"/>
    <dgm:cxn modelId="{D5E464F3-792B-46F9-9221-92D59AB62845}" srcId="{C08405E3-04C6-4231-9FE9-8FA2D676C4B6}" destId="{BD699504-716D-4C7F-AB87-81C12BB82B22}" srcOrd="1" destOrd="0" parTransId="{96CA9EEC-1934-4EE8-A546-D60BE3C588C4}" sibTransId="{04954D72-3ECF-4B00-9E0F-2C0F60DD6338}"/>
    <dgm:cxn modelId="{DB9F4BD8-B168-4381-B9F6-45F9A600C54C}" type="presOf" srcId="{EB04A7BC-48ED-47D5-9A43-2D1639367BBC}" destId="{6386E93C-18A0-4776-B34D-923DC7039453}" srcOrd="1" destOrd="0" presId="urn:microsoft.com/office/officeart/2005/8/layout/vList4"/>
    <dgm:cxn modelId="{D928A155-7D71-4BB4-A850-51A0F3E19716}" type="presOf" srcId="{4CFFD66F-26EE-4C45-A8F3-793224F1887F}" destId="{33AF7AA5-8F03-4215-8AEC-79841156DBE5}" srcOrd="0" destOrd="0" presId="urn:microsoft.com/office/officeart/2005/8/layout/vList4"/>
    <dgm:cxn modelId="{F4BA8AE9-F2A5-41E7-816F-23731A73EF9D}" type="presOf" srcId="{BD699504-716D-4C7F-AB87-81C12BB82B22}" destId="{03ABDAB2-8689-45BA-B71D-A577D755CD26}" srcOrd="0" destOrd="0" presId="urn:microsoft.com/office/officeart/2005/8/layout/vList4"/>
    <dgm:cxn modelId="{C2CA9624-1A8F-40DD-A90F-3256D7E6B465}" type="presParOf" srcId="{75CF9092-30FF-4CCA-8D3F-F8B2C23C3471}" destId="{E989C3A5-BD7C-46E8-A831-79784CE2C18E}" srcOrd="0" destOrd="0" presId="urn:microsoft.com/office/officeart/2005/8/layout/vList4"/>
    <dgm:cxn modelId="{3DAD07EA-CBED-4984-8CE4-875B208F3530}" type="presParOf" srcId="{E989C3A5-BD7C-46E8-A831-79784CE2C18E}" destId="{33AF7AA5-8F03-4215-8AEC-79841156DBE5}" srcOrd="0" destOrd="0" presId="urn:microsoft.com/office/officeart/2005/8/layout/vList4"/>
    <dgm:cxn modelId="{7829CCBE-DF2C-4000-9E32-5B80ED69F075}" type="presParOf" srcId="{E989C3A5-BD7C-46E8-A831-79784CE2C18E}" destId="{DDB1A726-55F0-42BF-BD28-E54EC08927AF}" srcOrd="1" destOrd="0" presId="urn:microsoft.com/office/officeart/2005/8/layout/vList4"/>
    <dgm:cxn modelId="{539D4B75-2CA9-43CB-8F52-DA99B281CD3A}" type="presParOf" srcId="{E989C3A5-BD7C-46E8-A831-79784CE2C18E}" destId="{24514C46-33ED-4128-843A-8E386CFDF4B5}" srcOrd="2" destOrd="0" presId="urn:microsoft.com/office/officeart/2005/8/layout/vList4"/>
    <dgm:cxn modelId="{FCCCFAF6-5437-4D89-A38B-B4935C5E75D9}" type="presParOf" srcId="{75CF9092-30FF-4CCA-8D3F-F8B2C23C3471}" destId="{3D12A8D5-EF16-4FD5-967A-BF6C6BBC7C1D}" srcOrd="1" destOrd="0" presId="urn:microsoft.com/office/officeart/2005/8/layout/vList4"/>
    <dgm:cxn modelId="{C50E7B10-836E-434A-B2D1-644CA2141B24}" type="presParOf" srcId="{75CF9092-30FF-4CCA-8D3F-F8B2C23C3471}" destId="{E3C6348F-B5E1-43C6-A4B3-649ACDC3C5D7}" srcOrd="2" destOrd="0" presId="urn:microsoft.com/office/officeart/2005/8/layout/vList4"/>
    <dgm:cxn modelId="{331839E6-37BD-42DF-8F1E-6EE377F68008}" type="presParOf" srcId="{E3C6348F-B5E1-43C6-A4B3-649ACDC3C5D7}" destId="{03ABDAB2-8689-45BA-B71D-A577D755CD26}" srcOrd="0" destOrd="0" presId="urn:microsoft.com/office/officeart/2005/8/layout/vList4"/>
    <dgm:cxn modelId="{989A4D0C-00BC-4DD6-9122-D9E2D32F016F}" type="presParOf" srcId="{E3C6348F-B5E1-43C6-A4B3-649ACDC3C5D7}" destId="{ED7586EA-109F-45E8-ACBE-3C25C5A39313}" srcOrd="1" destOrd="0" presId="urn:microsoft.com/office/officeart/2005/8/layout/vList4"/>
    <dgm:cxn modelId="{698E47BC-985F-46CB-AA9A-C0CF76844457}" type="presParOf" srcId="{E3C6348F-B5E1-43C6-A4B3-649ACDC3C5D7}" destId="{75D5AF88-0845-4D66-B169-B62F8A2A5053}" srcOrd="2" destOrd="0" presId="urn:microsoft.com/office/officeart/2005/8/layout/vList4"/>
    <dgm:cxn modelId="{9E63C96B-0233-4BE7-A203-6FA4F71AFAC2}" type="presParOf" srcId="{75CF9092-30FF-4CCA-8D3F-F8B2C23C3471}" destId="{6BF325BC-68F1-434D-B7A1-F4ABA86BA899}" srcOrd="3" destOrd="0" presId="urn:microsoft.com/office/officeart/2005/8/layout/vList4"/>
    <dgm:cxn modelId="{D85F8144-2C77-4873-857F-0FBFF4863E9C}" type="presParOf" srcId="{75CF9092-30FF-4CCA-8D3F-F8B2C23C3471}" destId="{22C62878-D2C4-41F8-B7CB-C95E2BE74528}" srcOrd="4" destOrd="0" presId="urn:microsoft.com/office/officeart/2005/8/layout/vList4"/>
    <dgm:cxn modelId="{D494680B-77BD-4412-AF37-50F44E586701}" type="presParOf" srcId="{22C62878-D2C4-41F8-B7CB-C95E2BE74528}" destId="{CD4AACF9-A642-4510-AD2A-16CAA1DFD876}" srcOrd="0" destOrd="0" presId="urn:microsoft.com/office/officeart/2005/8/layout/vList4"/>
    <dgm:cxn modelId="{4AC4E028-8879-45B4-89EB-BEA505665358}" type="presParOf" srcId="{22C62878-D2C4-41F8-B7CB-C95E2BE74528}" destId="{EBD390F2-59BA-4087-B464-1C614E96FE8E}" srcOrd="1" destOrd="0" presId="urn:microsoft.com/office/officeart/2005/8/layout/vList4"/>
    <dgm:cxn modelId="{608A6011-0096-455D-803D-9FDE19B53CD1}" type="presParOf" srcId="{22C62878-D2C4-41F8-B7CB-C95E2BE74528}" destId="{6386E93C-18A0-4776-B34D-923DC703945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B7A4B8-968B-4195-8265-EE1DA8B445BB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C3503F8-C666-44AB-910E-9D82F54D921F}">
      <dgm:prSet phldrT="[Текст]" custT="1"/>
      <dgm:spPr/>
      <dgm:t>
        <a:bodyPr/>
        <a:lstStyle/>
        <a:p>
          <a:r>
            <a:rPr lang="ru-RU" sz="2000" dirty="0" smtClean="0"/>
            <a:t>Не сравнивайте и не наказывайте детей в присутствии других людей</a:t>
          </a:r>
          <a:endParaRPr lang="ru-RU" sz="2000" dirty="0"/>
        </a:p>
      </dgm:t>
    </dgm:pt>
    <dgm:pt modelId="{ED518C04-E66B-4CAD-9A6A-D10856D64D1B}" type="parTrans" cxnId="{826A1D5D-8D50-40E9-A920-1ADCD56B7490}">
      <dgm:prSet/>
      <dgm:spPr/>
      <dgm:t>
        <a:bodyPr/>
        <a:lstStyle/>
        <a:p>
          <a:endParaRPr lang="ru-RU"/>
        </a:p>
      </dgm:t>
    </dgm:pt>
    <dgm:pt modelId="{F8E17698-D5E9-490A-A684-D74EACEE50BA}" type="sibTrans" cxnId="{826A1D5D-8D50-40E9-A920-1ADCD56B7490}">
      <dgm:prSet/>
      <dgm:spPr/>
      <dgm:t>
        <a:bodyPr/>
        <a:lstStyle/>
        <a:p>
          <a:endParaRPr lang="ru-RU"/>
        </a:p>
      </dgm:t>
    </dgm:pt>
    <dgm:pt modelId="{78BD1482-3863-4A29-B1C2-54F18D773274}">
      <dgm:prSet phldrT="[Текст]" custT="1"/>
      <dgm:spPr/>
      <dgm:t>
        <a:bodyPr/>
        <a:lstStyle/>
        <a:p>
          <a:r>
            <a:rPr lang="ru-RU" sz="2000" dirty="0" smtClean="0"/>
            <a:t>Договаривайтесь со старшим</a:t>
          </a:r>
          <a:endParaRPr lang="ru-RU" sz="2000" dirty="0"/>
        </a:p>
      </dgm:t>
    </dgm:pt>
    <dgm:pt modelId="{2DB313BB-C18B-46E3-B866-188A46036F5A}" type="parTrans" cxnId="{4534785B-AC4F-46E9-92CC-B5F4460DA281}">
      <dgm:prSet/>
      <dgm:spPr/>
      <dgm:t>
        <a:bodyPr/>
        <a:lstStyle/>
        <a:p>
          <a:endParaRPr lang="ru-RU"/>
        </a:p>
      </dgm:t>
    </dgm:pt>
    <dgm:pt modelId="{64ED806A-F113-4072-997D-A12E5A5405DE}" type="sibTrans" cxnId="{4534785B-AC4F-46E9-92CC-B5F4460DA281}">
      <dgm:prSet/>
      <dgm:spPr/>
      <dgm:t>
        <a:bodyPr/>
        <a:lstStyle/>
        <a:p>
          <a:endParaRPr lang="ru-RU"/>
        </a:p>
      </dgm:t>
    </dgm:pt>
    <dgm:pt modelId="{236F926C-798B-4B2F-8007-1371227273E2}">
      <dgm:prSet phldrT="[Текст]" custT="1"/>
      <dgm:spPr/>
      <dgm:t>
        <a:bodyPr/>
        <a:lstStyle/>
        <a:p>
          <a:r>
            <a:rPr lang="ru-RU" sz="2000" dirty="0" smtClean="0"/>
            <a:t>Жалейте ребенка, когда только можно.</a:t>
          </a:r>
          <a:endParaRPr lang="ru-RU" sz="2000" dirty="0"/>
        </a:p>
      </dgm:t>
    </dgm:pt>
    <dgm:pt modelId="{1CDD4AAD-F605-4242-8DC6-3ED688505D95}" type="parTrans" cxnId="{486A6516-65DF-41CA-9352-E51408F81C9F}">
      <dgm:prSet/>
      <dgm:spPr/>
      <dgm:t>
        <a:bodyPr/>
        <a:lstStyle/>
        <a:p>
          <a:endParaRPr lang="ru-RU"/>
        </a:p>
      </dgm:t>
    </dgm:pt>
    <dgm:pt modelId="{793EB7E7-1F40-45F4-AE81-CBB18CC796E9}" type="sibTrans" cxnId="{486A6516-65DF-41CA-9352-E51408F81C9F}">
      <dgm:prSet/>
      <dgm:spPr/>
      <dgm:t>
        <a:bodyPr/>
        <a:lstStyle/>
        <a:p>
          <a:endParaRPr lang="ru-RU"/>
        </a:p>
      </dgm:t>
    </dgm:pt>
    <dgm:pt modelId="{9643150E-A3DF-4BBB-B622-D2175E8E4F16}" type="pres">
      <dgm:prSet presAssocID="{9AB7A4B8-968B-4195-8265-EE1DA8B445B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C9A40-18A8-4920-B05F-FDB0983CE98B}" type="pres">
      <dgm:prSet presAssocID="{7C3503F8-C666-44AB-910E-9D82F54D921F}" presName="comp" presStyleCnt="0"/>
      <dgm:spPr/>
    </dgm:pt>
    <dgm:pt modelId="{26083263-028B-452E-922D-BCFDDE6661DF}" type="pres">
      <dgm:prSet presAssocID="{7C3503F8-C666-44AB-910E-9D82F54D921F}" presName="box" presStyleLbl="node1" presStyleIdx="0" presStyleCnt="3"/>
      <dgm:spPr/>
      <dgm:t>
        <a:bodyPr/>
        <a:lstStyle/>
        <a:p>
          <a:endParaRPr lang="ru-RU"/>
        </a:p>
      </dgm:t>
    </dgm:pt>
    <dgm:pt modelId="{6A1DE7B2-0A5C-4C99-A883-AE131DD4BF24}" type="pres">
      <dgm:prSet presAssocID="{7C3503F8-C666-44AB-910E-9D82F54D921F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3E91D99E-5665-48A7-9D95-E395E158D811}" type="pres">
      <dgm:prSet presAssocID="{7C3503F8-C666-44AB-910E-9D82F54D921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CB6D-548B-410C-BDA1-46C191E89CEE}" type="pres">
      <dgm:prSet presAssocID="{F8E17698-D5E9-490A-A684-D74EACEE50BA}" presName="spacer" presStyleCnt="0"/>
      <dgm:spPr/>
    </dgm:pt>
    <dgm:pt modelId="{1A5D8DE4-7181-432E-8A67-D499BF8F9AA3}" type="pres">
      <dgm:prSet presAssocID="{78BD1482-3863-4A29-B1C2-54F18D773274}" presName="comp" presStyleCnt="0"/>
      <dgm:spPr/>
    </dgm:pt>
    <dgm:pt modelId="{F8CB1831-762B-40E2-AD7B-12EB0B87DC74}" type="pres">
      <dgm:prSet presAssocID="{78BD1482-3863-4A29-B1C2-54F18D773274}" presName="box" presStyleLbl="node1" presStyleIdx="1" presStyleCnt="3"/>
      <dgm:spPr/>
      <dgm:t>
        <a:bodyPr/>
        <a:lstStyle/>
        <a:p>
          <a:endParaRPr lang="ru-RU"/>
        </a:p>
      </dgm:t>
    </dgm:pt>
    <dgm:pt modelId="{CA03E8D8-85F1-4403-B036-5C652BD1A989}" type="pres">
      <dgm:prSet presAssocID="{78BD1482-3863-4A29-B1C2-54F18D773274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A8EDE83C-1208-4BFE-A29B-D4707972060F}" type="pres">
      <dgm:prSet presAssocID="{78BD1482-3863-4A29-B1C2-54F18D77327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0C7E-9D75-4DCE-AD1B-6C4D16F917E6}" type="pres">
      <dgm:prSet presAssocID="{64ED806A-F113-4072-997D-A12E5A5405DE}" presName="spacer" presStyleCnt="0"/>
      <dgm:spPr/>
    </dgm:pt>
    <dgm:pt modelId="{24A803AD-4FA5-42C0-BDB0-D75BFF7D71A6}" type="pres">
      <dgm:prSet presAssocID="{236F926C-798B-4B2F-8007-1371227273E2}" presName="comp" presStyleCnt="0"/>
      <dgm:spPr/>
    </dgm:pt>
    <dgm:pt modelId="{C078E932-F1FC-45DC-820B-27056E1E0432}" type="pres">
      <dgm:prSet presAssocID="{236F926C-798B-4B2F-8007-1371227273E2}" presName="box" presStyleLbl="node1" presStyleIdx="2" presStyleCnt="3"/>
      <dgm:spPr/>
      <dgm:t>
        <a:bodyPr/>
        <a:lstStyle/>
        <a:p>
          <a:endParaRPr lang="ru-RU"/>
        </a:p>
      </dgm:t>
    </dgm:pt>
    <dgm:pt modelId="{A4C1E7CE-FB60-4599-9538-1B037A3890D3}" type="pres">
      <dgm:prSet presAssocID="{236F926C-798B-4B2F-8007-1371227273E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F1C51DB0-57E2-4C56-9778-58D4712F4910}" type="pres">
      <dgm:prSet presAssocID="{236F926C-798B-4B2F-8007-1371227273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75E679-BB11-4686-9E1D-785B283241DD}" type="presOf" srcId="{78BD1482-3863-4A29-B1C2-54F18D773274}" destId="{F8CB1831-762B-40E2-AD7B-12EB0B87DC74}" srcOrd="0" destOrd="0" presId="urn:microsoft.com/office/officeart/2005/8/layout/vList4"/>
    <dgm:cxn modelId="{4CDA756F-7B14-4CFD-B2F1-DA16D94F31EC}" type="presOf" srcId="{78BD1482-3863-4A29-B1C2-54F18D773274}" destId="{A8EDE83C-1208-4BFE-A29B-D4707972060F}" srcOrd="1" destOrd="0" presId="urn:microsoft.com/office/officeart/2005/8/layout/vList4"/>
    <dgm:cxn modelId="{486A6516-65DF-41CA-9352-E51408F81C9F}" srcId="{9AB7A4B8-968B-4195-8265-EE1DA8B445BB}" destId="{236F926C-798B-4B2F-8007-1371227273E2}" srcOrd="2" destOrd="0" parTransId="{1CDD4AAD-F605-4242-8DC6-3ED688505D95}" sibTransId="{793EB7E7-1F40-45F4-AE81-CBB18CC796E9}"/>
    <dgm:cxn modelId="{035867EE-EA36-46B4-99EA-7C088954E0EC}" type="presOf" srcId="{236F926C-798B-4B2F-8007-1371227273E2}" destId="{C078E932-F1FC-45DC-820B-27056E1E0432}" srcOrd="0" destOrd="0" presId="urn:microsoft.com/office/officeart/2005/8/layout/vList4"/>
    <dgm:cxn modelId="{D8780878-5FD0-4921-A3E8-AE58929D3232}" type="presOf" srcId="{7C3503F8-C666-44AB-910E-9D82F54D921F}" destId="{26083263-028B-452E-922D-BCFDDE6661DF}" srcOrd="0" destOrd="0" presId="urn:microsoft.com/office/officeart/2005/8/layout/vList4"/>
    <dgm:cxn modelId="{826A1D5D-8D50-40E9-A920-1ADCD56B7490}" srcId="{9AB7A4B8-968B-4195-8265-EE1DA8B445BB}" destId="{7C3503F8-C666-44AB-910E-9D82F54D921F}" srcOrd="0" destOrd="0" parTransId="{ED518C04-E66B-4CAD-9A6A-D10856D64D1B}" sibTransId="{F8E17698-D5E9-490A-A684-D74EACEE50BA}"/>
    <dgm:cxn modelId="{4534785B-AC4F-46E9-92CC-B5F4460DA281}" srcId="{9AB7A4B8-968B-4195-8265-EE1DA8B445BB}" destId="{78BD1482-3863-4A29-B1C2-54F18D773274}" srcOrd="1" destOrd="0" parTransId="{2DB313BB-C18B-46E3-B866-188A46036F5A}" sibTransId="{64ED806A-F113-4072-997D-A12E5A5405DE}"/>
    <dgm:cxn modelId="{F1758E8A-831C-4E51-9CA3-5EEF63338869}" type="presOf" srcId="{9AB7A4B8-968B-4195-8265-EE1DA8B445BB}" destId="{9643150E-A3DF-4BBB-B622-D2175E8E4F16}" srcOrd="0" destOrd="0" presId="urn:microsoft.com/office/officeart/2005/8/layout/vList4"/>
    <dgm:cxn modelId="{45F826B5-F74F-4983-8CB9-29F14FB2D816}" type="presOf" srcId="{236F926C-798B-4B2F-8007-1371227273E2}" destId="{F1C51DB0-57E2-4C56-9778-58D4712F4910}" srcOrd="1" destOrd="0" presId="urn:microsoft.com/office/officeart/2005/8/layout/vList4"/>
    <dgm:cxn modelId="{B27F64F6-A4F4-493E-85C3-5F9F65621A60}" type="presOf" srcId="{7C3503F8-C666-44AB-910E-9D82F54D921F}" destId="{3E91D99E-5665-48A7-9D95-E395E158D811}" srcOrd="1" destOrd="0" presId="urn:microsoft.com/office/officeart/2005/8/layout/vList4"/>
    <dgm:cxn modelId="{3C4FF310-659A-44E7-8008-1216058095FF}" type="presParOf" srcId="{9643150E-A3DF-4BBB-B622-D2175E8E4F16}" destId="{AB6C9A40-18A8-4920-B05F-FDB0983CE98B}" srcOrd="0" destOrd="0" presId="urn:microsoft.com/office/officeart/2005/8/layout/vList4"/>
    <dgm:cxn modelId="{A046C46F-7C3B-4418-B6F3-FEAEDBA567C3}" type="presParOf" srcId="{AB6C9A40-18A8-4920-B05F-FDB0983CE98B}" destId="{26083263-028B-452E-922D-BCFDDE6661DF}" srcOrd="0" destOrd="0" presId="urn:microsoft.com/office/officeart/2005/8/layout/vList4"/>
    <dgm:cxn modelId="{DF8C08E8-4C27-49C6-B219-E2025C43937E}" type="presParOf" srcId="{AB6C9A40-18A8-4920-B05F-FDB0983CE98B}" destId="{6A1DE7B2-0A5C-4C99-A883-AE131DD4BF24}" srcOrd="1" destOrd="0" presId="urn:microsoft.com/office/officeart/2005/8/layout/vList4"/>
    <dgm:cxn modelId="{7DE8AADF-CCB8-4606-8EB8-567ADF1A508F}" type="presParOf" srcId="{AB6C9A40-18A8-4920-B05F-FDB0983CE98B}" destId="{3E91D99E-5665-48A7-9D95-E395E158D811}" srcOrd="2" destOrd="0" presId="urn:microsoft.com/office/officeart/2005/8/layout/vList4"/>
    <dgm:cxn modelId="{28AF58BD-8352-4612-89EA-B01FE4D896A4}" type="presParOf" srcId="{9643150E-A3DF-4BBB-B622-D2175E8E4F16}" destId="{22ACCB6D-548B-410C-BDA1-46C191E89CEE}" srcOrd="1" destOrd="0" presId="urn:microsoft.com/office/officeart/2005/8/layout/vList4"/>
    <dgm:cxn modelId="{9651DE6E-28FF-4BEF-948D-0F8FB98D8DA3}" type="presParOf" srcId="{9643150E-A3DF-4BBB-B622-D2175E8E4F16}" destId="{1A5D8DE4-7181-432E-8A67-D499BF8F9AA3}" srcOrd="2" destOrd="0" presId="urn:microsoft.com/office/officeart/2005/8/layout/vList4"/>
    <dgm:cxn modelId="{E5DA0E5A-8DF0-4EF0-B55C-8D67283A0A1D}" type="presParOf" srcId="{1A5D8DE4-7181-432E-8A67-D499BF8F9AA3}" destId="{F8CB1831-762B-40E2-AD7B-12EB0B87DC74}" srcOrd="0" destOrd="0" presId="urn:microsoft.com/office/officeart/2005/8/layout/vList4"/>
    <dgm:cxn modelId="{127EE815-50FA-4D1B-8372-5D5D146385ED}" type="presParOf" srcId="{1A5D8DE4-7181-432E-8A67-D499BF8F9AA3}" destId="{CA03E8D8-85F1-4403-B036-5C652BD1A989}" srcOrd="1" destOrd="0" presId="urn:microsoft.com/office/officeart/2005/8/layout/vList4"/>
    <dgm:cxn modelId="{6B10D402-02C7-48CB-AC3A-BFC0BADEECDA}" type="presParOf" srcId="{1A5D8DE4-7181-432E-8A67-D499BF8F9AA3}" destId="{A8EDE83C-1208-4BFE-A29B-D4707972060F}" srcOrd="2" destOrd="0" presId="urn:microsoft.com/office/officeart/2005/8/layout/vList4"/>
    <dgm:cxn modelId="{2E8CE53C-201D-4906-9DDC-8B3322D7F11D}" type="presParOf" srcId="{9643150E-A3DF-4BBB-B622-D2175E8E4F16}" destId="{335F0C7E-9D75-4DCE-AD1B-6C4D16F917E6}" srcOrd="3" destOrd="0" presId="urn:microsoft.com/office/officeart/2005/8/layout/vList4"/>
    <dgm:cxn modelId="{528BD5C4-6BC6-4403-A879-FA817A4BAC57}" type="presParOf" srcId="{9643150E-A3DF-4BBB-B622-D2175E8E4F16}" destId="{24A803AD-4FA5-42C0-BDB0-D75BFF7D71A6}" srcOrd="4" destOrd="0" presId="urn:microsoft.com/office/officeart/2005/8/layout/vList4"/>
    <dgm:cxn modelId="{9DE71A5C-F9A9-471F-8D31-C3F284D2B373}" type="presParOf" srcId="{24A803AD-4FA5-42C0-BDB0-D75BFF7D71A6}" destId="{C078E932-F1FC-45DC-820B-27056E1E0432}" srcOrd="0" destOrd="0" presId="urn:microsoft.com/office/officeart/2005/8/layout/vList4"/>
    <dgm:cxn modelId="{111592F8-5FAB-4E47-88A1-E678C00FD8EB}" type="presParOf" srcId="{24A803AD-4FA5-42C0-BDB0-D75BFF7D71A6}" destId="{A4C1E7CE-FB60-4599-9538-1B037A3890D3}" srcOrd="1" destOrd="0" presId="urn:microsoft.com/office/officeart/2005/8/layout/vList4"/>
    <dgm:cxn modelId="{40A13A11-A0DE-4603-BEDA-D1C410325DA8}" type="presParOf" srcId="{24A803AD-4FA5-42C0-BDB0-D75BFF7D71A6}" destId="{F1C51DB0-57E2-4C56-9778-58D4712F49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01F05-CE2B-4FD4-B10C-F42D2D30B9AF}">
      <dsp:nvSpPr>
        <dsp:cNvPr id="0" name=""/>
        <dsp:cNvSpPr/>
      </dsp:nvSpPr>
      <dsp:spPr>
        <a:xfrm rot="16200000">
          <a:off x="-870943" y="871796"/>
          <a:ext cx="3960440" cy="221684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5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Явные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Открытая агрессия</a:t>
          </a:r>
          <a:endParaRPr lang="ru-RU" sz="1900" kern="1200" dirty="0"/>
        </a:p>
      </dsp:txBody>
      <dsp:txXfrm rot="5400000">
        <a:off x="853" y="792088"/>
        <a:ext cx="2216847" cy="2376264"/>
      </dsp:txXfrm>
    </dsp:sp>
    <dsp:sp modelId="{D497914F-CC0B-427D-95B9-385B3F4FB7A4}">
      <dsp:nvSpPr>
        <dsp:cNvPr id="0" name=""/>
        <dsp:cNvSpPr/>
      </dsp:nvSpPr>
      <dsp:spPr>
        <a:xfrm rot="16200000">
          <a:off x="1512168" y="871796"/>
          <a:ext cx="3960440" cy="2216847"/>
        </a:xfrm>
        <a:prstGeom prst="flowChartManualOperation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5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Полуявные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Нытье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Капризы</a:t>
          </a:r>
          <a:endParaRPr lang="ru-RU" sz="1900" kern="1200" dirty="0"/>
        </a:p>
      </dsp:txBody>
      <dsp:txXfrm rot="5400000">
        <a:off x="2383964" y="792088"/>
        <a:ext cx="2216847" cy="2376264"/>
      </dsp:txXfrm>
    </dsp:sp>
    <dsp:sp modelId="{34DBDC77-C340-4C7F-A726-8E18AAF343B5}">
      <dsp:nvSpPr>
        <dsp:cNvPr id="0" name=""/>
        <dsp:cNvSpPr/>
      </dsp:nvSpPr>
      <dsp:spPr>
        <a:xfrm rot="16200000">
          <a:off x="3895279" y="871796"/>
          <a:ext cx="3960440" cy="2216847"/>
        </a:xfrm>
        <a:prstGeom prst="flowChartManualOperation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5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Неявные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Грусть, потеря аппетита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Обострение хронических заболеваний</a:t>
          </a:r>
          <a:endParaRPr lang="ru-RU" sz="1900" kern="1200" dirty="0"/>
        </a:p>
      </dsp:txBody>
      <dsp:txXfrm rot="5400000">
        <a:off x="4767075" y="792088"/>
        <a:ext cx="2216847" cy="2376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9ED03-BE59-4A4A-AF9D-C0D330715E49}">
      <dsp:nvSpPr>
        <dsp:cNvPr id="0" name=""/>
        <dsp:cNvSpPr/>
      </dsp:nvSpPr>
      <dsp:spPr>
        <a:xfrm>
          <a:off x="0" y="0"/>
          <a:ext cx="8065268" cy="1000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Сделайте большой (и желанный) подарок старшему от имени младшего, одновременно с появлениям младшего в доме</a:t>
          </a:r>
          <a:endParaRPr lang="ru-RU" sz="2000" kern="1200" dirty="0"/>
        </a:p>
      </dsp:txBody>
      <dsp:txXfrm>
        <a:off x="1713091" y="0"/>
        <a:ext cx="6352176" cy="1000380"/>
      </dsp:txXfrm>
    </dsp:sp>
    <dsp:sp modelId="{CEB89C26-3BDB-4BCA-B94F-8BA251DB60EB}">
      <dsp:nvSpPr>
        <dsp:cNvPr id="0" name=""/>
        <dsp:cNvSpPr/>
      </dsp:nvSpPr>
      <dsp:spPr>
        <a:xfrm>
          <a:off x="100038" y="100038"/>
          <a:ext cx="1613053" cy="8003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C3FB6D-D4EC-4C26-B0BC-8ABFF5A3E21D}">
      <dsp:nvSpPr>
        <dsp:cNvPr id="0" name=""/>
        <dsp:cNvSpPr/>
      </dsp:nvSpPr>
      <dsp:spPr>
        <a:xfrm>
          <a:off x="0" y="1100419"/>
          <a:ext cx="8065268" cy="1000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 появлением младшего рассказывайте сказки, в которых у героя появляется (или есть) брат и сестра и т.п., например, «Сестрица Аленушка и братец Иванушка»</a:t>
          </a:r>
          <a:endParaRPr lang="ru-RU" sz="2000" kern="1200" dirty="0"/>
        </a:p>
      </dsp:txBody>
      <dsp:txXfrm>
        <a:off x="1713091" y="1100419"/>
        <a:ext cx="6352176" cy="1000380"/>
      </dsp:txXfrm>
    </dsp:sp>
    <dsp:sp modelId="{330FE691-1A47-4A73-B007-43AE96114EA1}">
      <dsp:nvSpPr>
        <dsp:cNvPr id="0" name=""/>
        <dsp:cNvSpPr/>
      </dsp:nvSpPr>
      <dsp:spPr>
        <a:xfrm>
          <a:off x="100038" y="1200457"/>
          <a:ext cx="1613053" cy="8003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36E3E4-13C1-4E8D-A11A-E5F1548F8706}">
      <dsp:nvSpPr>
        <dsp:cNvPr id="0" name=""/>
        <dsp:cNvSpPr/>
      </dsp:nvSpPr>
      <dsp:spPr>
        <a:xfrm>
          <a:off x="0" y="2200838"/>
          <a:ext cx="8065268" cy="1000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Разыгрывайте маленькие сценки, где есть мама, папа, двое детей</a:t>
          </a:r>
          <a:endParaRPr lang="ru-RU" sz="2000" kern="1200" dirty="0"/>
        </a:p>
      </dsp:txBody>
      <dsp:txXfrm>
        <a:off x="1713091" y="2200838"/>
        <a:ext cx="6352176" cy="1000380"/>
      </dsp:txXfrm>
    </dsp:sp>
    <dsp:sp modelId="{201B111D-C8CF-41F6-84A9-8130F2C9CF36}">
      <dsp:nvSpPr>
        <dsp:cNvPr id="0" name=""/>
        <dsp:cNvSpPr/>
      </dsp:nvSpPr>
      <dsp:spPr>
        <a:xfrm>
          <a:off x="100038" y="2300876"/>
          <a:ext cx="1613053" cy="8003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1DCDD-C819-4D30-89B4-87C5E4441B04}">
      <dsp:nvSpPr>
        <dsp:cNvPr id="0" name=""/>
        <dsp:cNvSpPr/>
      </dsp:nvSpPr>
      <dsp:spPr>
        <a:xfrm>
          <a:off x="0" y="423"/>
          <a:ext cx="8291513" cy="17655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Если вы решили отдать старшего в детский сад, перевести в другую комнату, сделайте это заранее (за несколько месяцев до появлении брата и сестра).</a:t>
          </a:r>
          <a:endParaRPr lang="ru-RU" sz="2000" kern="1200" dirty="0"/>
        </a:p>
      </dsp:txBody>
      <dsp:txXfrm>
        <a:off x="1834862" y="423"/>
        <a:ext cx="6456650" cy="1765597"/>
      </dsp:txXfrm>
    </dsp:sp>
    <dsp:sp modelId="{DE8262F8-22D4-48D5-BD79-9AE5EF175AE6}">
      <dsp:nvSpPr>
        <dsp:cNvPr id="0" name=""/>
        <dsp:cNvSpPr/>
      </dsp:nvSpPr>
      <dsp:spPr>
        <a:xfrm>
          <a:off x="176559" y="176559"/>
          <a:ext cx="1658302" cy="14124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83761E-B84D-4390-9618-E0387B5440CD}">
      <dsp:nvSpPr>
        <dsp:cNvPr id="0" name=""/>
        <dsp:cNvSpPr/>
      </dsp:nvSpPr>
      <dsp:spPr>
        <a:xfrm>
          <a:off x="0" y="1942157"/>
          <a:ext cx="8291513" cy="17655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Попросите гостей подарить подарки для старшего, если они придут поздравлять с появлением маленького.</a:t>
          </a:r>
          <a:endParaRPr lang="ru-RU" sz="2000" kern="1200" dirty="0"/>
        </a:p>
      </dsp:txBody>
      <dsp:txXfrm>
        <a:off x="1834862" y="1942157"/>
        <a:ext cx="6456650" cy="1765597"/>
      </dsp:txXfrm>
    </dsp:sp>
    <dsp:sp modelId="{55E561A1-7F88-466B-A8F3-CB19D42F4535}">
      <dsp:nvSpPr>
        <dsp:cNvPr id="0" name=""/>
        <dsp:cNvSpPr/>
      </dsp:nvSpPr>
      <dsp:spPr>
        <a:xfrm>
          <a:off x="176559" y="2118717"/>
          <a:ext cx="1658302" cy="14124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3ADD9A-AE4B-49A1-BCA1-436C376F328D}">
      <dsp:nvSpPr>
        <dsp:cNvPr id="0" name=""/>
        <dsp:cNvSpPr/>
      </dsp:nvSpPr>
      <dsp:spPr>
        <a:xfrm>
          <a:off x="0" y="3884315"/>
          <a:ext cx="8291513" cy="17655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Возьмите после возвращения из роддома старшего сразу на руки (младшего должен держать кто-то другой).</a:t>
          </a:r>
          <a:endParaRPr lang="ru-RU" sz="2000" kern="1200" dirty="0"/>
        </a:p>
      </dsp:txBody>
      <dsp:txXfrm>
        <a:off x="1834862" y="3884315"/>
        <a:ext cx="6456650" cy="1765597"/>
      </dsp:txXfrm>
    </dsp:sp>
    <dsp:sp modelId="{BDDBC175-33DD-413E-BB0F-4AF02E81DD34}">
      <dsp:nvSpPr>
        <dsp:cNvPr id="0" name=""/>
        <dsp:cNvSpPr/>
      </dsp:nvSpPr>
      <dsp:spPr>
        <a:xfrm>
          <a:off x="176559" y="4060874"/>
          <a:ext cx="1658302" cy="14124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497F-AF13-40D2-BF66-C52DE2452C7F}">
      <dsp:nvSpPr>
        <dsp:cNvPr id="0" name=""/>
        <dsp:cNvSpPr/>
      </dsp:nvSpPr>
      <dsp:spPr>
        <a:xfrm>
          <a:off x="0" y="0"/>
          <a:ext cx="8229600" cy="17879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Если покупаете новую одежду и игрушки для новорожденного, купите какую-нибудь мелочь и для старшего.</a:t>
          </a:r>
          <a:endParaRPr lang="ru-RU" sz="2000" kern="1200" dirty="0"/>
        </a:p>
      </dsp:txBody>
      <dsp:txXfrm>
        <a:off x="1824712" y="0"/>
        <a:ext cx="6404887" cy="1787921"/>
      </dsp:txXfrm>
    </dsp:sp>
    <dsp:sp modelId="{C4233167-119B-459C-8A71-968AAB148892}">
      <dsp:nvSpPr>
        <dsp:cNvPr id="0" name=""/>
        <dsp:cNvSpPr/>
      </dsp:nvSpPr>
      <dsp:spPr>
        <a:xfrm>
          <a:off x="178792" y="178792"/>
          <a:ext cx="1645920" cy="1430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783B3-5DDF-4389-BAA1-42D133D15EAA}">
      <dsp:nvSpPr>
        <dsp:cNvPr id="0" name=""/>
        <dsp:cNvSpPr/>
      </dsp:nvSpPr>
      <dsp:spPr>
        <a:xfrm>
          <a:off x="0" y="1966714"/>
          <a:ext cx="8229600" cy="17879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запрещайте старшему лезть в ванну или постель вместе с маленьким</a:t>
          </a:r>
          <a:endParaRPr lang="ru-RU" sz="2000" kern="1200" dirty="0"/>
        </a:p>
      </dsp:txBody>
      <dsp:txXfrm>
        <a:off x="1824712" y="1966714"/>
        <a:ext cx="6404887" cy="1787921"/>
      </dsp:txXfrm>
    </dsp:sp>
    <dsp:sp modelId="{52F524FA-644C-4D64-9513-5FCC7BA8FB12}">
      <dsp:nvSpPr>
        <dsp:cNvPr id="0" name=""/>
        <dsp:cNvSpPr/>
      </dsp:nvSpPr>
      <dsp:spPr>
        <a:xfrm>
          <a:off x="178792" y="2145506"/>
          <a:ext cx="1645920" cy="1430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2C53-5034-4D50-8B43-0A0FFE20FD56}">
      <dsp:nvSpPr>
        <dsp:cNvPr id="0" name=""/>
        <dsp:cNvSpPr/>
      </dsp:nvSpPr>
      <dsp:spPr>
        <a:xfrm>
          <a:off x="0" y="3933428"/>
          <a:ext cx="8229600" cy="17879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запрещайте старшему трогать, гладить, дать игрушку маленькому.</a:t>
          </a:r>
          <a:endParaRPr lang="ru-RU" sz="2000" kern="1200" dirty="0"/>
        </a:p>
      </dsp:txBody>
      <dsp:txXfrm>
        <a:off x="1824712" y="3933428"/>
        <a:ext cx="6404887" cy="1787921"/>
      </dsp:txXfrm>
    </dsp:sp>
    <dsp:sp modelId="{63384E40-F753-4AF0-B6B7-63B39365DD23}">
      <dsp:nvSpPr>
        <dsp:cNvPr id="0" name=""/>
        <dsp:cNvSpPr/>
      </dsp:nvSpPr>
      <dsp:spPr>
        <a:xfrm>
          <a:off x="178792" y="4112220"/>
          <a:ext cx="1645920" cy="1430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BBBB-02CE-4E90-8045-41707DA8E141}">
      <dsp:nvSpPr>
        <dsp:cNvPr id="0" name=""/>
        <dsp:cNvSpPr/>
      </dsp:nvSpPr>
      <dsp:spPr>
        <a:xfrm>
          <a:off x="0" y="0"/>
          <a:ext cx="8362950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Берите в постель обоих</a:t>
          </a:r>
          <a:endParaRPr lang="ru-RU" sz="2000" kern="1200" dirty="0"/>
        </a:p>
      </dsp:txBody>
      <dsp:txXfrm>
        <a:off x="1853614" y="0"/>
        <a:ext cx="6509335" cy="1810246"/>
      </dsp:txXfrm>
    </dsp:sp>
    <dsp:sp modelId="{2916D9B6-EBFE-41F7-82B4-2A99BE47364F}">
      <dsp:nvSpPr>
        <dsp:cNvPr id="0" name=""/>
        <dsp:cNvSpPr/>
      </dsp:nvSpPr>
      <dsp:spPr>
        <a:xfrm>
          <a:off x="181024" y="181024"/>
          <a:ext cx="1672590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7D7F-D19A-41B1-81D2-563EF7034E45}">
      <dsp:nvSpPr>
        <dsp:cNvPr id="0" name=""/>
        <dsp:cNvSpPr/>
      </dsp:nvSpPr>
      <dsp:spPr>
        <a:xfrm>
          <a:off x="0" y="1991270"/>
          <a:ext cx="8362950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отправляйте старшего к бабушке или няне</a:t>
          </a:r>
          <a:endParaRPr lang="ru-RU" sz="2000" kern="1200" dirty="0"/>
        </a:p>
      </dsp:txBody>
      <dsp:txXfrm>
        <a:off x="1853614" y="1991270"/>
        <a:ext cx="6509335" cy="1810246"/>
      </dsp:txXfrm>
    </dsp:sp>
    <dsp:sp modelId="{7A0C5387-F52F-400B-BFA3-4D0335F28D0C}">
      <dsp:nvSpPr>
        <dsp:cNvPr id="0" name=""/>
        <dsp:cNvSpPr/>
      </dsp:nvSpPr>
      <dsp:spPr>
        <a:xfrm>
          <a:off x="181024" y="2172295"/>
          <a:ext cx="1672590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3EE1F-37AC-4558-9D08-F23864497733}">
      <dsp:nvSpPr>
        <dsp:cNvPr id="0" name=""/>
        <dsp:cNvSpPr/>
      </dsp:nvSpPr>
      <dsp:spPr>
        <a:xfrm>
          <a:off x="0" y="3982541"/>
          <a:ext cx="8362950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Читайте или занимайтесь со старшим во время сна младшего</a:t>
          </a:r>
          <a:endParaRPr lang="ru-RU" sz="2000" kern="1200" dirty="0"/>
        </a:p>
      </dsp:txBody>
      <dsp:txXfrm>
        <a:off x="1853614" y="3982541"/>
        <a:ext cx="6509335" cy="1810246"/>
      </dsp:txXfrm>
    </dsp:sp>
    <dsp:sp modelId="{70060097-DD63-4236-86D4-5346566177A0}">
      <dsp:nvSpPr>
        <dsp:cNvPr id="0" name=""/>
        <dsp:cNvSpPr/>
      </dsp:nvSpPr>
      <dsp:spPr>
        <a:xfrm>
          <a:off x="181024" y="4163566"/>
          <a:ext cx="1672590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F6B0B-D472-4F6E-9214-88754F637D43}">
      <dsp:nvSpPr>
        <dsp:cNvPr id="0" name=""/>
        <dsp:cNvSpPr/>
      </dsp:nvSpPr>
      <dsp:spPr>
        <a:xfrm>
          <a:off x="0" y="0"/>
          <a:ext cx="8435975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Продолжайте те занятия, которые были у вас со старшим до появления младшего</a:t>
          </a:r>
          <a:endParaRPr lang="ru-RU" sz="2000" kern="1200" dirty="0"/>
        </a:p>
      </dsp:txBody>
      <dsp:txXfrm>
        <a:off x="1868219" y="0"/>
        <a:ext cx="6567755" cy="1810246"/>
      </dsp:txXfrm>
    </dsp:sp>
    <dsp:sp modelId="{B80993B9-A093-442C-A5B5-80DB2D224ED9}">
      <dsp:nvSpPr>
        <dsp:cNvPr id="0" name=""/>
        <dsp:cNvSpPr/>
      </dsp:nvSpPr>
      <dsp:spPr>
        <a:xfrm>
          <a:off x="181024" y="181024"/>
          <a:ext cx="1687195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4C978-375E-49BD-A20B-196A3DA8DBF9}">
      <dsp:nvSpPr>
        <dsp:cNvPr id="0" name=""/>
        <dsp:cNvSpPr/>
      </dsp:nvSpPr>
      <dsp:spPr>
        <a:xfrm>
          <a:off x="0" y="1991270"/>
          <a:ext cx="8435975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Придумайте незыблемые ритуалы</a:t>
          </a:r>
          <a:endParaRPr lang="ru-RU" sz="2000" kern="1200" dirty="0"/>
        </a:p>
      </dsp:txBody>
      <dsp:txXfrm>
        <a:off x="1868219" y="1991270"/>
        <a:ext cx="6567755" cy="1810246"/>
      </dsp:txXfrm>
    </dsp:sp>
    <dsp:sp modelId="{FEB9DD48-5329-44C8-BDEF-5DD7268CBF8F}">
      <dsp:nvSpPr>
        <dsp:cNvPr id="0" name=""/>
        <dsp:cNvSpPr/>
      </dsp:nvSpPr>
      <dsp:spPr>
        <a:xfrm>
          <a:off x="181024" y="2172295"/>
          <a:ext cx="1687195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8202-78FE-46E1-8E34-D90513EFEEA8}">
      <dsp:nvSpPr>
        <dsp:cNvPr id="0" name=""/>
        <dsp:cNvSpPr/>
      </dsp:nvSpPr>
      <dsp:spPr>
        <a:xfrm>
          <a:off x="0" y="3982541"/>
          <a:ext cx="8435975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любой возможности берите старшего на руки.</a:t>
          </a:r>
          <a:endParaRPr lang="ru-RU" sz="2000" kern="1200" dirty="0"/>
        </a:p>
      </dsp:txBody>
      <dsp:txXfrm>
        <a:off x="1868219" y="3982541"/>
        <a:ext cx="6567755" cy="1810246"/>
      </dsp:txXfrm>
    </dsp:sp>
    <dsp:sp modelId="{99DAF80B-32F7-483A-86BD-7F3AEBC43B0B}">
      <dsp:nvSpPr>
        <dsp:cNvPr id="0" name=""/>
        <dsp:cNvSpPr/>
      </dsp:nvSpPr>
      <dsp:spPr>
        <a:xfrm>
          <a:off x="181024" y="4163566"/>
          <a:ext cx="1687195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F7AA5-8F03-4215-8AEC-79841156DBE5}">
      <dsp:nvSpPr>
        <dsp:cNvPr id="0" name=""/>
        <dsp:cNvSpPr/>
      </dsp:nvSpPr>
      <dsp:spPr>
        <a:xfrm>
          <a:off x="0" y="0"/>
          <a:ext cx="8362950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Играйте в совместные и параллельные игры</a:t>
          </a:r>
          <a:endParaRPr lang="ru-RU" sz="2000" kern="1200" dirty="0"/>
        </a:p>
      </dsp:txBody>
      <dsp:txXfrm>
        <a:off x="1853614" y="0"/>
        <a:ext cx="6509335" cy="1810246"/>
      </dsp:txXfrm>
    </dsp:sp>
    <dsp:sp modelId="{DDB1A726-55F0-42BF-BD28-E54EC08927AF}">
      <dsp:nvSpPr>
        <dsp:cNvPr id="0" name=""/>
        <dsp:cNvSpPr/>
      </dsp:nvSpPr>
      <dsp:spPr>
        <a:xfrm>
          <a:off x="181024" y="181024"/>
          <a:ext cx="1672590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DAB2-8689-45BA-B71D-A577D755CD26}">
      <dsp:nvSpPr>
        <dsp:cNvPr id="0" name=""/>
        <dsp:cNvSpPr/>
      </dsp:nvSpPr>
      <dsp:spPr>
        <a:xfrm>
          <a:off x="0" y="1991270"/>
          <a:ext cx="8362950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Поддерживайте со старшим ребенком контакт глаз, задевайте или обнимайте , когда проходите мимо</a:t>
          </a:r>
          <a:endParaRPr lang="ru-RU" sz="2000" kern="1200" dirty="0"/>
        </a:p>
      </dsp:txBody>
      <dsp:txXfrm>
        <a:off x="1853614" y="1991270"/>
        <a:ext cx="6509335" cy="1810246"/>
      </dsp:txXfrm>
    </dsp:sp>
    <dsp:sp modelId="{ED7586EA-109F-45E8-ACBE-3C25C5A39313}">
      <dsp:nvSpPr>
        <dsp:cNvPr id="0" name=""/>
        <dsp:cNvSpPr/>
      </dsp:nvSpPr>
      <dsp:spPr>
        <a:xfrm>
          <a:off x="181024" y="2172295"/>
          <a:ext cx="1672590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ACF9-A642-4510-AD2A-16CAA1DFD876}">
      <dsp:nvSpPr>
        <dsp:cNvPr id="0" name=""/>
        <dsp:cNvSpPr/>
      </dsp:nvSpPr>
      <dsp:spPr>
        <a:xfrm>
          <a:off x="0" y="3982541"/>
          <a:ext cx="8362950" cy="181024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Подчеркивайте постоянно, что маленькому для старшего ничего не жалко.</a:t>
          </a:r>
          <a:endParaRPr lang="ru-RU" sz="2000" kern="1200" dirty="0"/>
        </a:p>
      </dsp:txBody>
      <dsp:txXfrm>
        <a:off x="1853614" y="3982541"/>
        <a:ext cx="6509335" cy="1810246"/>
      </dsp:txXfrm>
    </dsp:sp>
    <dsp:sp modelId="{EBD390F2-59BA-4087-B464-1C614E96FE8E}">
      <dsp:nvSpPr>
        <dsp:cNvPr id="0" name=""/>
        <dsp:cNvSpPr/>
      </dsp:nvSpPr>
      <dsp:spPr>
        <a:xfrm>
          <a:off x="181024" y="4163566"/>
          <a:ext cx="1672590" cy="1448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3263-028B-452E-922D-BCFDDE6661DF}">
      <dsp:nvSpPr>
        <dsp:cNvPr id="0" name=""/>
        <dsp:cNvSpPr/>
      </dsp:nvSpPr>
      <dsp:spPr>
        <a:xfrm>
          <a:off x="0" y="0"/>
          <a:ext cx="8435975" cy="183306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сравнивайте и не наказывайте детей в присутствии других людей</a:t>
          </a:r>
          <a:endParaRPr lang="ru-RU" sz="2000" kern="1200" dirty="0"/>
        </a:p>
      </dsp:txBody>
      <dsp:txXfrm>
        <a:off x="1870501" y="0"/>
        <a:ext cx="6565473" cy="1833066"/>
      </dsp:txXfrm>
    </dsp:sp>
    <dsp:sp modelId="{6A1DE7B2-0A5C-4C99-A883-AE131DD4BF24}">
      <dsp:nvSpPr>
        <dsp:cNvPr id="0" name=""/>
        <dsp:cNvSpPr/>
      </dsp:nvSpPr>
      <dsp:spPr>
        <a:xfrm>
          <a:off x="183306" y="183306"/>
          <a:ext cx="1687195" cy="1466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B1831-762B-40E2-AD7B-12EB0B87DC74}">
      <dsp:nvSpPr>
        <dsp:cNvPr id="0" name=""/>
        <dsp:cNvSpPr/>
      </dsp:nvSpPr>
      <dsp:spPr>
        <a:xfrm>
          <a:off x="0" y="2016373"/>
          <a:ext cx="8435975" cy="183306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Договаривайтесь со старшим</a:t>
          </a:r>
          <a:endParaRPr lang="ru-RU" sz="2000" kern="1200" dirty="0"/>
        </a:p>
      </dsp:txBody>
      <dsp:txXfrm>
        <a:off x="1870501" y="2016373"/>
        <a:ext cx="6565473" cy="1833066"/>
      </dsp:txXfrm>
    </dsp:sp>
    <dsp:sp modelId="{CA03E8D8-85F1-4403-B036-5C652BD1A989}">
      <dsp:nvSpPr>
        <dsp:cNvPr id="0" name=""/>
        <dsp:cNvSpPr/>
      </dsp:nvSpPr>
      <dsp:spPr>
        <a:xfrm>
          <a:off x="183306" y="2199679"/>
          <a:ext cx="1687195" cy="1466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8E932-F1FC-45DC-820B-27056E1E0432}">
      <dsp:nvSpPr>
        <dsp:cNvPr id="0" name=""/>
        <dsp:cNvSpPr/>
      </dsp:nvSpPr>
      <dsp:spPr>
        <a:xfrm>
          <a:off x="0" y="4032746"/>
          <a:ext cx="8435975" cy="183306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Жалейте ребенка, когда только можно.</a:t>
          </a:r>
          <a:endParaRPr lang="ru-RU" sz="2000" kern="1200" dirty="0"/>
        </a:p>
      </dsp:txBody>
      <dsp:txXfrm>
        <a:off x="1870501" y="4032746"/>
        <a:ext cx="6565473" cy="1833066"/>
      </dsp:txXfrm>
    </dsp:sp>
    <dsp:sp modelId="{A4C1E7CE-FB60-4599-9538-1B037A3890D3}">
      <dsp:nvSpPr>
        <dsp:cNvPr id="0" name=""/>
        <dsp:cNvSpPr/>
      </dsp:nvSpPr>
      <dsp:spPr>
        <a:xfrm>
          <a:off x="183306" y="4216053"/>
          <a:ext cx="1687195" cy="1466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ДЕТСКАЯ РЕВНОСТЬ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602868">
            <a:off x="9441468" y="157141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836712"/>
            <a:ext cx="1594520" cy="115699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125429"/>
              </p:ext>
            </p:extLst>
          </p:nvPr>
        </p:nvGraphicFramePr>
        <p:xfrm>
          <a:off x="457200" y="260350"/>
          <a:ext cx="8435975" cy="586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7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Экстренная помощь при ревности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7"/>
            <a:ext cx="8003232" cy="29523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Поговорить со старшим в духе активного слушания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Рассказать сказку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Уделить внимание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Если у ребенка истерика..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Подождать, пока истерика пойдет на спад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Не бросать ребенка одного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На улице или в магазине постараться меньше думать о том, что подумают люди, сразу же вынести ребенка из магазина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CC"/>
                </a:solidFill>
              </a:rPr>
              <a:t>Профилактика истерик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12568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Не меняйте режим, не перегружайте впечатлениями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Придерживайтесь демократического стиля общения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Сами придерживайтесь этих требований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Учитывайте мнение ребенка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Цените маленькие и большие достижения ребенка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Рассказывайте  окружающим о его успехах</a:t>
            </a:r>
            <a:endParaRPr lang="ru-RU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476672"/>
            <a:ext cx="802432" cy="1084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940"/>
            <a:ext cx="7992888" cy="6336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568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FF"/>
                </a:solidFill>
                <a:latin typeface="Gungsuh" pitchFamily="18" charset="-127"/>
                <a:ea typeface="Gungsuh" pitchFamily="18" charset="-127"/>
              </a:rPr>
              <a:t>Наиболее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solidFill>
                  <a:srgbClr val="3366FF"/>
                </a:solidFill>
                <a:latin typeface="Gungsuh" pitchFamily="18" charset="-127"/>
                <a:ea typeface="Gungsuh" pitchFamily="18" charset="-127"/>
              </a:rPr>
              <a:t>распространенные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solidFill>
                  <a:srgbClr val="3366FF"/>
                </a:solidFill>
                <a:latin typeface="Gungsuh" pitchFamily="18" charset="-127"/>
                <a:ea typeface="Gungsuh" pitchFamily="18" charset="-127"/>
              </a:rPr>
              <a:t>проявления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solidFill>
                  <a:srgbClr val="3366FF"/>
                </a:solidFill>
                <a:latin typeface="Gungsuh" pitchFamily="18" charset="-127"/>
                <a:ea typeface="Gungsuh" pitchFamily="18" charset="-127"/>
              </a:rPr>
              <a:t>ревности</a:t>
            </a:r>
            <a:endParaRPr lang="ru-RU" dirty="0">
              <a:solidFill>
                <a:srgbClr val="3366FF"/>
              </a:solidFill>
              <a:latin typeface="Gungsuh" pitchFamily="18" charset="-127"/>
              <a:ea typeface="Gungsuh" pitchFamily="18" charset="-127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28274"/>
              </p:ext>
            </p:extLst>
          </p:nvPr>
        </p:nvGraphicFramePr>
        <p:xfrm>
          <a:off x="899592" y="2060848"/>
          <a:ext cx="69847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3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7943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Что можно сделать, чтобы  сгладить ревнивые переживания и наладить контакт?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10454"/>
              </p:ext>
            </p:extLst>
          </p:nvPr>
        </p:nvGraphicFramePr>
        <p:xfrm>
          <a:off x="611188" y="2924944"/>
          <a:ext cx="8065268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5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548680"/>
            <a:ext cx="4906888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740022"/>
              </p:ext>
            </p:extLst>
          </p:nvPr>
        </p:nvGraphicFramePr>
        <p:xfrm>
          <a:off x="457200" y="476250"/>
          <a:ext cx="8291513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5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908720" y="1052736"/>
            <a:ext cx="1594520" cy="12289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08959"/>
              </p:ext>
            </p:extLst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5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548680"/>
            <a:ext cx="1018456" cy="12289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530846"/>
              </p:ext>
            </p:extLst>
          </p:nvPr>
        </p:nvGraphicFramePr>
        <p:xfrm>
          <a:off x="457200" y="333375"/>
          <a:ext cx="836295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7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836712"/>
            <a:ext cx="802432" cy="10849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72380"/>
              </p:ext>
            </p:extLst>
          </p:nvPr>
        </p:nvGraphicFramePr>
        <p:xfrm>
          <a:off x="457200" y="333375"/>
          <a:ext cx="8435975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980728"/>
            <a:ext cx="1234480" cy="10849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90819"/>
              </p:ext>
            </p:extLst>
          </p:nvPr>
        </p:nvGraphicFramePr>
        <p:xfrm>
          <a:off x="457200" y="333375"/>
          <a:ext cx="836295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183</TotalTime>
  <Words>366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ДЕТСКАЯ РЕВНОСТЬ</vt:lpstr>
      <vt:lpstr>Презентация PowerPoint</vt:lpstr>
      <vt:lpstr>Наиболее распространенные проявления ревности</vt:lpstr>
      <vt:lpstr>Что можно сделать, чтобы  сгладить ревнивые переживания и наладить контакт?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Экстренная помощь при ревности</vt:lpstr>
      <vt:lpstr>Если у ребенка истерика..</vt:lpstr>
      <vt:lpstr>Профилактика истерик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РЕВНОСТЬ</dc:title>
  <dc:creator>Jana</dc:creator>
  <cp:lastModifiedBy>Jana</cp:lastModifiedBy>
  <cp:revision>13</cp:revision>
  <dcterms:created xsi:type="dcterms:W3CDTF">2015-02-09T14:33:03Z</dcterms:created>
  <dcterms:modified xsi:type="dcterms:W3CDTF">2015-02-10T15:17:02Z</dcterms:modified>
</cp:coreProperties>
</file>