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75" r:id="rId9"/>
    <p:sldId id="269" r:id="rId10"/>
    <p:sldId id="271" r:id="rId11"/>
    <p:sldId id="276" r:id="rId12"/>
    <p:sldId id="273" r:id="rId13"/>
    <p:sldId id="262" r:id="rId14"/>
    <p:sldId id="26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Ирина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8868"/>
            <a:ext cx="6400800" cy="26554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95864" y="2967335"/>
            <a:ext cx="5952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Текст надписи</a:t>
            </a:r>
          </a:p>
        </p:txBody>
      </p:sp>
      <p:pic>
        <p:nvPicPr>
          <p:cNvPr id="1026" name="Picture 2" descr="C:\Users\Михаил\Desktop\ейск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0"/>
            <a:ext cx="24288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Моя малая Родина-Кубань!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6380" y="4500570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Подготовила воспитатель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МДОУ ДСОВ № 6 г.Ейска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МО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Ейский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район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Скляр  Ирина Станиславовна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Михаил\Desktop\ейс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F:\DCIM\100PHOTO\SAM_039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Ирина\Рабочий стол\казаки\фон 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857232"/>
            <a:ext cx="7500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Кубанские казаки в годы Великой Отечественной войны</a:t>
            </a:r>
            <a:endParaRPr lang="ru-RU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214942" y="4500570"/>
            <a:ext cx="35004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Подготовила  воспитатель</a:t>
            </a:r>
          </a:p>
          <a:p>
            <a:r>
              <a:rPr lang="ru-RU" sz="2400" dirty="0" smtClean="0">
                <a:latin typeface="Monotype Corsiva" pitchFamily="66" charset="0"/>
              </a:rPr>
              <a:t>МДОУДОВ №6 </a:t>
            </a:r>
            <a:r>
              <a:rPr lang="ru-RU" sz="2400" dirty="0" err="1" smtClean="0">
                <a:latin typeface="Monotype Corsiva" pitchFamily="66" charset="0"/>
              </a:rPr>
              <a:t>г.Ейка</a:t>
            </a:r>
            <a:r>
              <a:rPr lang="ru-RU" sz="2400" dirty="0" smtClean="0">
                <a:latin typeface="Monotype Corsiva" pitchFamily="66" charset="0"/>
              </a:rPr>
              <a:t>  </a:t>
            </a:r>
          </a:p>
          <a:p>
            <a:r>
              <a:rPr lang="ru-RU" sz="2400" dirty="0" smtClean="0">
                <a:latin typeface="Monotype Corsiva" pitchFamily="66" charset="0"/>
              </a:rPr>
              <a:t>МО  </a:t>
            </a:r>
            <a:r>
              <a:rPr lang="ru-RU" sz="2400" dirty="0" err="1" smtClean="0">
                <a:latin typeface="Monotype Corsiva" pitchFamily="66" charset="0"/>
              </a:rPr>
              <a:t>Ейский</a:t>
            </a:r>
            <a:r>
              <a:rPr lang="ru-RU" sz="2400" dirty="0" smtClean="0">
                <a:latin typeface="Monotype Corsiva" pitchFamily="66" charset="0"/>
              </a:rPr>
              <a:t> район </a:t>
            </a:r>
          </a:p>
          <a:p>
            <a:r>
              <a:rPr lang="ru-RU" sz="2400" dirty="0" smtClean="0">
                <a:latin typeface="Monotype Corsiva" pitchFamily="66" charset="0"/>
              </a:rPr>
              <a:t>Скляр Ирина Станиславовна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Михаил\Desktop\ейс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связной\Desktop\фото\20140508_1146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1"/>
            <a:ext cx="596051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вязной\Desktop\фото\20140508_1158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86124"/>
            <a:ext cx="450059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Михаил\Desktop\ейс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0"/>
            <a:ext cx="922972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>
                <a:solidFill>
                  <a:srgbClr val="FF0000"/>
                </a:solidFill>
                <a:latin typeface="Monotype Corsiva" pitchFamily="66" charset="0"/>
              </a:rPr>
              <a:t>Сотрудничество с родителями:</a:t>
            </a:r>
            <a:endParaRPr lang="ru-RU" sz="4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4400" b="1" dirty="0" smtClean="0">
                <a:latin typeface="Monotype Corsiva" pitchFamily="66" charset="0"/>
              </a:rPr>
              <a:t>Создание стенда «Моя Родина»</a:t>
            </a:r>
          </a:p>
          <a:p>
            <a:r>
              <a:rPr lang="ru-RU" sz="4400" b="1" dirty="0" smtClean="0">
                <a:latin typeface="Monotype Corsiva" pitchFamily="66" charset="0"/>
              </a:rPr>
              <a:t>Подбор стихотворений о городе Ейске  и разучивание их с детьми дома.</a:t>
            </a:r>
          </a:p>
          <a:p>
            <a:r>
              <a:rPr lang="ru-RU" sz="4400" b="1" dirty="0" smtClean="0">
                <a:latin typeface="Monotype Corsiva" pitchFamily="66" charset="0"/>
              </a:rPr>
              <a:t>Подбор материала на тему «Кубанские казаки в годы ВОВ».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Monotype Corsiva" pitchFamily="66" charset="0"/>
              </a:rPr>
              <a:t>3 этап – заключительный.</a:t>
            </a:r>
          </a:p>
          <a:p>
            <a:r>
              <a:rPr lang="ru-RU" sz="4400" b="1" dirty="0" smtClean="0">
                <a:latin typeface="Monotype Corsiva" pitchFamily="66" charset="0"/>
              </a:rPr>
              <a:t>Итоговыми мероприятиями: «Яблочный спас на Кубани» и викторина  «Что  мы знаем о Кубани».</a:t>
            </a:r>
            <a:endParaRPr lang="ru-RU" sz="4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Михаил\Desktop\ейс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связной\Desktop\фото\яблочный спас\20150818_0918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Desktop\ейс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785794"/>
            <a:ext cx="7670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ихаил\Desktop\ейс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«Кубань моя, душою всей прошу я </a:t>
            </a:r>
          </a:p>
          <a:p>
            <a:r>
              <a:rPr lang="ru-RU" sz="3600" b="1" dirty="0" smtClean="0">
                <a:latin typeface="Monotype Corsiva" pitchFamily="66" charset="0"/>
              </a:rPr>
              <a:t>    Цвети, родная, с каждым днем сильней. </a:t>
            </a:r>
          </a:p>
          <a:p>
            <a:r>
              <a:rPr lang="ru-RU" sz="3600" b="1" dirty="0" smtClean="0">
                <a:latin typeface="Monotype Corsiva" pitchFamily="66" charset="0"/>
              </a:rPr>
              <a:t>          Пою тебе свою любовь большую, </a:t>
            </a:r>
          </a:p>
          <a:p>
            <a:r>
              <a:rPr lang="ru-RU" sz="3600" b="1" dirty="0" smtClean="0">
                <a:latin typeface="Monotype Corsiva" pitchFamily="66" charset="0"/>
              </a:rPr>
              <a:t>                 И музыка звучит в душе моей».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хаил\Desktop\ейс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7" y="428604"/>
            <a:ext cx="764386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  <a:latin typeface="Monotype Corsiva" pitchFamily="66" charset="0"/>
              </a:rPr>
              <a:t>    </a:t>
            </a:r>
            <a:r>
              <a:rPr lang="ru-RU" sz="6600" b="1" dirty="0" smtClean="0">
                <a:latin typeface="Monotype Corsiva" pitchFamily="66" charset="0"/>
              </a:rPr>
              <a:t>Цель проекта </a:t>
            </a:r>
          </a:p>
          <a:p>
            <a:r>
              <a:rPr lang="ru-RU" sz="6600" b="1" dirty="0" smtClean="0">
                <a:latin typeface="Monotype Corsiva" pitchFamily="66" charset="0"/>
              </a:rPr>
              <a:t>«</a:t>
            </a:r>
            <a:r>
              <a:rPr lang="ru-RU" sz="4800" b="1" dirty="0" smtClean="0">
                <a:latin typeface="Monotype Corsiva" pitchFamily="66" charset="0"/>
              </a:rPr>
              <a:t>Моя малая Родина  - Кубань</a:t>
            </a:r>
            <a:r>
              <a:rPr lang="ru-RU" sz="6600" b="1" dirty="0" smtClean="0">
                <a:latin typeface="Monotype Corsiva" pitchFamily="66" charset="0"/>
              </a:rPr>
              <a:t>»</a:t>
            </a:r>
            <a:r>
              <a:rPr lang="ru-RU" sz="6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</a:p>
          <a:p>
            <a:endParaRPr lang="ru-RU" sz="4400" dirty="0" smtClean="0">
              <a:solidFill>
                <a:schemeClr val="bg1"/>
              </a:solidFill>
              <a:latin typeface="Monotype Corsiva" pitchFamily="66" charset="0"/>
            </a:endParaRPr>
          </a:p>
          <a:p>
            <a:r>
              <a:rPr lang="ru-RU" sz="5400" dirty="0" smtClean="0">
                <a:latin typeface="Monotype Corsiva" pitchFamily="66" charset="0"/>
              </a:rPr>
              <a:t>Воспитание любви к родным местам, к малой родине, развитие толерантности старших дошкольников.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хаил\Desktop\е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0"/>
            <a:ext cx="9229726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14400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Monotype Corsiva" pitchFamily="66" charset="0"/>
              </a:rPr>
              <a:t>                          </a:t>
            </a:r>
            <a:r>
              <a:rPr lang="ru-RU" sz="4800" b="1" dirty="0" smtClean="0">
                <a:latin typeface="Monotype Corsiva" pitchFamily="66" charset="0"/>
              </a:rPr>
              <a:t>Задачи:</a:t>
            </a:r>
            <a:endParaRPr lang="ru-RU" sz="4800" dirty="0" smtClean="0"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1. Расширять  представления  детей об истории родного края, города.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2.  Формировать чувство патриотизма и гордости за свой край и город.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3. Познакомить детей с народами, проживающими на Кубани.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5. Продолжить знакомство с символикой Краснодарского  края </a:t>
            </a:r>
            <a:r>
              <a:rPr lang="ru-RU" sz="3600" b="1" smtClean="0">
                <a:solidFill>
                  <a:schemeClr val="bg1"/>
                </a:solidFill>
                <a:latin typeface="Monotype Corsiva" pitchFamily="66" charset="0"/>
              </a:rPr>
              <a:t>и родного города 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</a:p>
          <a:p>
            <a:pPr lvl="0"/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6. Развивать речевую культуру, любознательность, познавательную и творческую активность. 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ихаил\Desktop\е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" y="214290"/>
            <a:ext cx="9143999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 CYR"/>
              <a:ea typeface="Times New Roman" pitchFamily="18" charset="0"/>
              <a:cs typeface="Arial" pitchFamily="34" charset="0"/>
            </a:endParaRPr>
          </a:p>
          <a:p>
            <a:pPr marL="0" marR="0" lvl="0" indent="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400" b="1" dirty="0" smtClean="0">
              <a:solidFill>
                <a:srgbClr val="000000"/>
              </a:solidFill>
              <a:latin typeface="Times New Roman CYR"/>
              <a:ea typeface="Times New Roman" pitchFamily="18" charset="0"/>
              <a:cs typeface="Arial" pitchFamily="34" charset="0"/>
            </a:endParaRPr>
          </a:p>
          <a:p>
            <a:pPr marL="0" marR="0" lvl="0" indent="952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</a:t>
            </a: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Планируемые  результаты.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Повышение уровня патриотизма старших дошкольников.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Творческое самовыражение воспитанников и их родителей в процессе подготовки и проведения мероприятий в рамках проекта.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Пополнение развивающей среды группы </a:t>
            </a: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Михаил\Desktop\ейс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500042"/>
            <a:ext cx="85011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1 этап подготовительный.</a:t>
            </a:r>
            <a:endParaRPr lang="ru-RU" sz="36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1.Разработка стратегии реализации проекта.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2.Создание условий для самостоятельной деятельности;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3.Фото информация - «Достопримечательности города Ейска и Краснодарского края»;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4.Альбомы «Дорога от дома до детского сада», «Я здесь живу». </a:t>
            </a:r>
          </a:p>
          <a:p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5.Создание картотеки кубанских игр.</a:t>
            </a: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ихаил\Desktop\ейс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57166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2 этап - основной.</a:t>
            </a:r>
          </a:p>
          <a:p>
            <a:r>
              <a:rPr lang="ru-RU" sz="3200" b="1" dirty="0" smtClean="0">
                <a:latin typeface="Monotype Corsiva" pitchFamily="66" charset="0"/>
              </a:rPr>
              <a:t>1.Чтение книг о городе Ейске., о Кубани.</a:t>
            </a:r>
          </a:p>
          <a:p>
            <a:r>
              <a:rPr lang="ru-RU" sz="3200" b="1" dirty="0" smtClean="0">
                <a:latin typeface="Monotype Corsiva" pitchFamily="66" charset="0"/>
              </a:rPr>
              <a:t>2.Рассматривание фотографий .</a:t>
            </a:r>
          </a:p>
          <a:p>
            <a:r>
              <a:rPr lang="ru-RU" sz="3200" b="1" dirty="0" smtClean="0">
                <a:latin typeface="Monotype Corsiva" pitchFamily="66" charset="0"/>
              </a:rPr>
              <a:t>3.Беседы: «Мой адрес», «Быт кубанского народа», «Многонациональная Кубань», «Символика  города и края» и т.д.</a:t>
            </a:r>
          </a:p>
          <a:p>
            <a:r>
              <a:rPr lang="ru-RU" sz="3200" b="1" dirty="0" smtClean="0">
                <a:latin typeface="Monotype Corsiva" pitchFamily="66" charset="0"/>
              </a:rPr>
              <a:t>4.Оформление площадки в кубанском стиле.</a:t>
            </a:r>
          </a:p>
          <a:p>
            <a:r>
              <a:rPr lang="ru-RU" sz="3200" b="1" dirty="0" smtClean="0">
                <a:latin typeface="Monotype Corsiva" pitchFamily="66" charset="0"/>
              </a:rPr>
              <a:t>5.Экскурсия  в </a:t>
            </a:r>
            <a:r>
              <a:rPr lang="ru-RU" sz="3200" b="1" dirty="0" err="1" smtClean="0">
                <a:latin typeface="Monotype Corsiva" pitchFamily="66" charset="0"/>
              </a:rPr>
              <a:t>историко</a:t>
            </a:r>
            <a:r>
              <a:rPr lang="ru-RU" sz="3200" b="1" dirty="0" smtClean="0">
                <a:latin typeface="Monotype Corsiva" pitchFamily="66" charset="0"/>
              </a:rPr>
              <a:t> – краеведческий музей.</a:t>
            </a:r>
          </a:p>
          <a:p>
            <a:r>
              <a:rPr lang="ru-RU" sz="3200" b="1" dirty="0" smtClean="0">
                <a:latin typeface="Monotype Corsiva" pitchFamily="66" charset="0"/>
              </a:rPr>
              <a:t>6. Оформление  макета кубанского уголка.</a:t>
            </a:r>
          </a:p>
          <a:p>
            <a:r>
              <a:rPr lang="ru-RU" sz="3200" b="1" dirty="0" smtClean="0">
                <a:latin typeface="Monotype Corsiva" pitchFamily="66" charset="0"/>
              </a:rPr>
              <a:t>7. Создание презентации «Кубанские казаки в годы ВОВ»;</a:t>
            </a:r>
          </a:p>
          <a:p>
            <a:r>
              <a:rPr lang="ru-RU" sz="3200" b="1" dirty="0" smtClean="0">
                <a:latin typeface="Monotype Corsiva" pitchFamily="66" charset="0"/>
              </a:rPr>
              <a:t>7. Поздравление  ветеранов ВОВ 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Михаил\Desktop\ейс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F:\DCIM\100PHOTO\SAM_03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214290"/>
            <a:ext cx="5857915" cy="414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:\DCIM\100PHOTO\SAM_040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357562"/>
            <a:ext cx="4643470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Михаил\Desktop\ейск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C:\Users\Михаил\Downloads\20150918_1039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464346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Михаил\Downloads\20150918_1109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2285992"/>
            <a:ext cx="4357687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:\Users\Михаил\Downloads\20150918_1120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857628"/>
            <a:ext cx="4643470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</TotalTime>
  <Words>375</Words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Ирина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Ирина</dc:title>
  <cp:lastModifiedBy>связной</cp:lastModifiedBy>
  <cp:revision>26</cp:revision>
  <dcterms:modified xsi:type="dcterms:W3CDTF">2015-09-24T05:38:35Z</dcterms:modified>
</cp:coreProperties>
</file>