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71" r:id="rId6"/>
    <p:sldId id="261" r:id="rId7"/>
    <p:sldId id="263" r:id="rId8"/>
    <p:sldId id="267" r:id="rId9"/>
    <p:sldId id="269" r:id="rId10"/>
    <p:sldId id="27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D60B2-74FA-4D61-A3E9-FA93F9523DF8}" type="datetimeFigureOut">
              <a:rPr lang="ru-RU" smtClean="0"/>
              <a:pPr/>
              <a:t>07.01.2016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0BA86-37EE-46D2-A6C5-2B885184A1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28604"/>
            <a:ext cx="9144000" cy="314327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dirty="0" smtClean="0"/>
              <a:t>some info about</a:t>
            </a:r>
            <a:br>
              <a:rPr lang="en-US" sz="4000" dirty="0" smtClean="0"/>
            </a:br>
            <a:r>
              <a:rPr lang="en-US" sz="4000" dirty="0" smtClean="0"/>
              <a:t> </a:t>
            </a:r>
            <a:r>
              <a:rPr lang="en-US" sz="8000" b="1" dirty="0" smtClean="0">
                <a:latin typeface="Algerian" pitchFamily="82" charset="0"/>
              </a:rPr>
              <a:t>Washington, D.C.</a:t>
            </a:r>
            <a:endParaRPr lang="ru-RU" sz="8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УМК «СЧАСТЛИВЫЙ АНГЛИЙСКИЙ.РУ / «</a:t>
            </a:r>
            <a:r>
              <a:rPr lang="en-US" b="1" dirty="0" smtClean="0"/>
              <a:t>HAPPY ENGLISH</a:t>
            </a:r>
            <a:r>
              <a:rPr lang="ru-RU" b="1" dirty="0" smtClean="0"/>
              <a:t>.</a:t>
            </a:r>
            <a:r>
              <a:rPr lang="en-US" b="1" dirty="0" smtClean="0"/>
              <a:t>RU</a:t>
            </a:r>
            <a:r>
              <a:rPr lang="ru-RU" b="1" dirty="0" smtClean="0"/>
              <a:t>» </a:t>
            </a:r>
            <a:endParaRPr lang="ru-RU" dirty="0" smtClean="0"/>
          </a:p>
          <a:p>
            <a:r>
              <a:rPr lang="ru-RU" b="1" dirty="0" smtClean="0"/>
              <a:t>(К.И.КАУФМАН, М.Ю.КАУФМАН</a:t>
            </a:r>
            <a:r>
              <a:rPr lang="ru-RU" b="1" dirty="0" smtClean="0"/>
              <a:t>)</a:t>
            </a:r>
          </a:p>
          <a:p>
            <a:r>
              <a:rPr lang="ru-RU" b="1" dirty="0" smtClean="0"/>
              <a:t>Стр. 140-142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Keys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20689"/>
            <a:ext cx="8784976" cy="62373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Fill in the gaps</a:t>
            </a:r>
          </a:p>
          <a:p>
            <a:pPr marL="514350" indent="-514350">
              <a:buAutoNum type="arabicParenR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Capitol… 2) USA,  3) laws… 4) Senate  5)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coverstone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6) surrounded</a:t>
            </a:r>
          </a:p>
          <a:p>
            <a:pPr marL="514350" indent="-514350">
              <a:buNone/>
            </a:pPr>
            <a:r>
              <a:rPr lang="en-US" sz="2400" dirty="0" smtClean="0"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5.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Complete the table about two Memorials</a:t>
            </a:r>
          </a:p>
          <a:p>
            <a:pPr marL="514350" indent="-514350">
              <a:buNone/>
            </a:pPr>
            <a:endParaRPr lang="en-US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endParaRPr lang="en-US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endParaRPr lang="ru-RU" sz="2400" dirty="0" smtClean="0"/>
          </a:p>
          <a:p>
            <a:pPr marL="514350" indent="-514350">
              <a:buNone/>
            </a:pPr>
            <a:endParaRPr lang="ru-RU" sz="2400" dirty="0" smtClean="0">
              <a:solidFill>
                <a:srgbClr val="FF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2348880"/>
          <a:ext cx="8568951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/>
                <a:gridCol w="2856317"/>
                <a:gridCol w="2856317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Jefferson Memorial</a:t>
                      </a:r>
                      <a:endParaRPr lang="ru-RU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Lincoln</a:t>
                      </a:r>
                      <a:r>
                        <a:rPr lang="en-US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Memorial</a:t>
                      </a:r>
                      <a:endParaRPr lang="ru-RU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Surrounded by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Cherry trees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36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  columns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Was</a:t>
                      </a:r>
                      <a:r>
                        <a:rPr lang="en-US" sz="2000" baseline="0" dirty="0" smtClean="0"/>
                        <a:t> built in</a:t>
                      </a:r>
                      <a:endParaRPr lang="ru-RU" sz="20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1943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1922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Area</a:t>
                      </a:r>
                      <a:r>
                        <a:rPr lang="en-US" sz="2000" baseline="0" dirty="0" smtClean="0"/>
                        <a:t> </a:t>
                      </a:r>
                      <a:endParaRPr lang="ru-RU" sz="20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74, 300 m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2, 540,6 m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In the middle of this memorial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there is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The bronze statue of Jefferson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The statue of</a:t>
                      </a:r>
                      <a:r>
                        <a:rPr lang="en-US" sz="2000" baseline="0" dirty="0" smtClean="0"/>
                        <a:t> Lincoln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On the walls of the Memorial you can see</a:t>
                      </a:r>
                      <a:endParaRPr lang="ru-RU" sz="20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Jefferson’s most famous works</a:t>
                      </a:r>
                      <a:endParaRPr lang="ru-RU" sz="20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</a:t>
                      </a:r>
                      <a:r>
                        <a:rPr lang="en-US" sz="1200" b="0" i="0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 THIS TEMPLE AS IN THE HEARTS OF THE PEOPLE FOR WHOM HE SAVED THE UNION THE MEMORY OF ABRAHAM LINCOLN IS ENSHRINED FOREVER</a:t>
                      </a:r>
                      <a:r>
                        <a:rPr lang="ru-RU" sz="1200" b="0" i="0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»</a:t>
                      </a:r>
                      <a:endParaRPr lang="en-US" sz="1200" b="0" i="0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sz="2000" dirty="0" smtClean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3528" y="5589240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1) four-sided       2) Egyptian obelisk     3) Father 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8.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4,5,7,10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</a:t>
            </a:r>
            <a:r>
              <a:rPr lang="en-US" dirty="0" smtClean="0"/>
              <a:t>What is this picture about? </a:t>
            </a:r>
            <a:br>
              <a:rPr lang="en-US" dirty="0" smtClean="0"/>
            </a:br>
            <a:r>
              <a:rPr lang="en-US" dirty="0" smtClean="0"/>
              <a:t>Write one sentence.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3" descr="Ваш Футбо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96752"/>
            <a:ext cx="9144064" cy="457203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5536" y="5517232"/>
            <a:ext cx="4429156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..playing football..</a:t>
            </a:r>
            <a:endParaRPr lang="ru-RU" sz="4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41981"/>
            <a:ext cx="9144000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100" dirty="0" smtClean="0"/>
              <a:t>2.Remember some Interesting things about </a:t>
            </a:r>
            <a:r>
              <a:rPr lang="en-US" b="1" dirty="0" smtClean="0">
                <a:latin typeface="Algerian" pitchFamily="82" charset="0"/>
              </a:rPr>
              <a:t>the White House</a:t>
            </a:r>
            <a:endParaRPr lang="ru-RU" b="1" dirty="0"/>
          </a:p>
        </p:txBody>
      </p:sp>
      <p:pic>
        <p:nvPicPr>
          <p:cNvPr id="4" name="Содержимое 3" descr="ДОМ бел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1415869"/>
            <a:ext cx="8072494" cy="544213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ДМО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1"/>
          </a:xfrm>
        </p:spPr>
      </p:pic>
      <p:sp>
        <p:nvSpPr>
          <p:cNvPr id="5" name="TextBox 4"/>
          <p:cNvSpPr txBox="1"/>
          <p:nvPr/>
        </p:nvSpPr>
        <p:spPr>
          <a:xfrm>
            <a:off x="251520" y="260648"/>
            <a:ext cx="889248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latin typeface="Bradley Hand ITC" pitchFamily="66" charset="0"/>
              </a:rPr>
              <a:t>3. What a view ! 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Bradley Hand ITC" pitchFamily="66" charset="0"/>
              </a:rPr>
              <a:t>What are your impressions? 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38" y="357188"/>
            <a:ext cx="65722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4. Fill 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in the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gaps</a:t>
            </a:r>
            <a:endParaRPr lang="ru-RU" sz="2800" b="1" dirty="0">
              <a:solidFill>
                <a:srgbClr val="00206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10243" name="TextBox 5"/>
          <p:cNvSpPr txBox="1">
            <a:spLocks noChangeArrowheads="1"/>
          </p:cNvSpPr>
          <p:nvPr/>
        </p:nvSpPr>
        <p:spPr bwMode="auto">
          <a:xfrm>
            <a:off x="248103" y="980728"/>
            <a:ext cx="864437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latin typeface="Franklin Gothic Book" pitchFamily="34" charset="0"/>
              </a:rPr>
              <a:t>The </a:t>
            </a:r>
            <a:r>
              <a:rPr lang="en-US" sz="3200" dirty="0">
                <a:solidFill>
                  <a:srgbClr val="FF0000"/>
                </a:solidFill>
                <a:latin typeface="Franklin Gothic Book" pitchFamily="34" charset="0"/>
              </a:rPr>
              <a:t>1)… </a:t>
            </a:r>
            <a:r>
              <a:rPr lang="en-US" sz="3200" dirty="0">
                <a:latin typeface="Franklin Gothic Book" pitchFamily="34" charset="0"/>
              </a:rPr>
              <a:t>is the tallest building in Washington, D.C., and the most </a:t>
            </a:r>
            <a:r>
              <a:rPr lang="en-US" sz="3200" dirty="0" smtClean="0">
                <a:latin typeface="Franklin Gothic Book" pitchFamily="34" charset="0"/>
              </a:rPr>
              <a:t>  famous </a:t>
            </a:r>
            <a:r>
              <a:rPr lang="en-US" sz="3200" dirty="0">
                <a:latin typeface="Franklin Gothic Book" pitchFamily="34" charset="0"/>
              </a:rPr>
              <a:t>building in the </a:t>
            </a:r>
            <a:r>
              <a:rPr lang="en-US" sz="3200" dirty="0">
                <a:solidFill>
                  <a:srgbClr val="FF0000"/>
                </a:solidFill>
                <a:latin typeface="Franklin Gothic Book" pitchFamily="34" charset="0"/>
              </a:rPr>
              <a:t>2)… …, </a:t>
            </a:r>
            <a:r>
              <a:rPr lang="en-US" sz="3200" dirty="0">
                <a:latin typeface="Franklin Gothic Book" pitchFamily="34" charset="0"/>
              </a:rPr>
              <a:t>because this is where </a:t>
            </a:r>
            <a:r>
              <a:rPr lang="en-US" sz="3200" dirty="0">
                <a:solidFill>
                  <a:srgbClr val="FF0000"/>
                </a:solidFill>
                <a:latin typeface="Franklin Gothic Book" pitchFamily="34" charset="0"/>
              </a:rPr>
              <a:t>3)… </a:t>
            </a:r>
            <a:r>
              <a:rPr lang="en-US" sz="3200" dirty="0">
                <a:latin typeface="Franklin Gothic Book" pitchFamily="34" charset="0"/>
              </a:rPr>
              <a:t>are </a:t>
            </a:r>
            <a:r>
              <a:rPr lang="en-US" sz="3200" dirty="0" smtClean="0">
                <a:latin typeface="Franklin Gothic Book" pitchFamily="34" charset="0"/>
              </a:rPr>
              <a:t>made</a:t>
            </a:r>
            <a:r>
              <a:rPr lang="ru-RU" sz="3200" dirty="0" smtClean="0">
                <a:latin typeface="Franklin Gothic Book" pitchFamily="34" charset="0"/>
              </a:rPr>
              <a:t> (</a:t>
            </a:r>
            <a:r>
              <a:rPr lang="en-US" sz="3200" dirty="0" smtClean="0">
                <a:latin typeface="Franklin Gothic Book" pitchFamily="34" charset="0"/>
              </a:rPr>
              <a:t>= passed).</a:t>
            </a:r>
            <a:endParaRPr lang="en-US" sz="3200" dirty="0">
              <a:latin typeface="Franklin Gothic Book" pitchFamily="34" charset="0"/>
            </a:endParaRPr>
          </a:p>
          <a:p>
            <a:r>
              <a:rPr lang="en-US" sz="3200" dirty="0">
                <a:latin typeface="Franklin Gothic Book" pitchFamily="34" charset="0"/>
              </a:rPr>
              <a:t>The Capitol has housed chambers of the </a:t>
            </a:r>
            <a:r>
              <a:rPr lang="en-US" sz="3200" dirty="0">
                <a:solidFill>
                  <a:srgbClr val="FF0000"/>
                </a:solidFill>
                <a:latin typeface="Franklin Gothic Book" pitchFamily="34" charset="0"/>
              </a:rPr>
              <a:t>4)…  </a:t>
            </a:r>
            <a:r>
              <a:rPr lang="en-US" sz="3200" dirty="0">
                <a:latin typeface="Franklin Gothic Book" pitchFamily="34" charset="0"/>
              </a:rPr>
              <a:t>and the House of </a:t>
            </a:r>
            <a:r>
              <a:rPr lang="en-US" sz="3200" dirty="0" smtClean="0">
                <a:latin typeface="Franklin Gothic Book" pitchFamily="34" charset="0"/>
              </a:rPr>
              <a:t> Representatives</a:t>
            </a:r>
            <a:r>
              <a:rPr lang="en-US" sz="3200" dirty="0">
                <a:latin typeface="Franklin Gothic Book" pitchFamily="34" charset="0"/>
              </a:rPr>
              <a:t>. The </a:t>
            </a:r>
            <a:r>
              <a:rPr lang="en-US" sz="3200" dirty="0">
                <a:solidFill>
                  <a:srgbClr val="FF0000"/>
                </a:solidFill>
                <a:latin typeface="Franklin Gothic Book" pitchFamily="34" charset="0"/>
              </a:rPr>
              <a:t>5)… </a:t>
            </a:r>
            <a:r>
              <a:rPr lang="en-US" sz="3200" dirty="0">
                <a:latin typeface="Franklin Gothic Book" pitchFamily="34" charset="0"/>
              </a:rPr>
              <a:t>of this impressive building was laid by </a:t>
            </a:r>
            <a:r>
              <a:rPr lang="en-US" sz="3200" dirty="0" smtClean="0">
                <a:latin typeface="Franklin Gothic Book" pitchFamily="34" charset="0"/>
              </a:rPr>
              <a:t> George </a:t>
            </a:r>
            <a:r>
              <a:rPr lang="en-US" sz="3200" dirty="0">
                <a:latin typeface="Franklin Gothic Book" pitchFamily="34" charset="0"/>
              </a:rPr>
              <a:t>Washington himself. The Capitol is </a:t>
            </a:r>
            <a:r>
              <a:rPr lang="en-US" sz="3200" dirty="0">
                <a:solidFill>
                  <a:srgbClr val="FF0000"/>
                </a:solidFill>
                <a:latin typeface="Franklin Gothic Book" pitchFamily="34" charset="0"/>
              </a:rPr>
              <a:t>6)… </a:t>
            </a:r>
            <a:r>
              <a:rPr lang="en-US" sz="3200" dirty="0">
                <a:latin typeface="Franklin Gothic Book" pitchFamily="34" charset="0"/>
              </a:rPr>
              <a:t>by a beautiful </a:t>
            </a:r>
            <a:r>
              <a:rPr lang="en-US" sz="3200" dirty="0" smtClean="0">
                <a:latin typeface="Franklin Gothic Book" pitchFamily="34" charset="0"/>
              </a:rPr>
              <a:t> garden </a:t>
            </a:r>
            <a:r>
              <a:rPr lang="en-US" sz="3200" dirty="0">
                <a:latin typeface="Franklin Gothic Book" pitchFamily="34" charset="0"/>
              </a:rPr>
              <a:t>with many trees and flowers.</a:t>
            </a:r>
            <a:endParaRPr lang="ru-RU" sz="3200" dirty="0">
              <a:latin typeface="Franklin Gothic Book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Содержимое 3" descr="Jef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4077072"/>
            <a:ext cx="3096344" cy="2448272"/>
          </a:xfrm>
        </p:spPr>
      </p:pic>
      <p:pic>
        <p:nvPicPr>
          <p:cNvPr id="6" name="Рисунок 5" descr="LLINCOl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340768"/>
            <a:ext cx="3096344" cy="25922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dirty="0" smtClean="0"/>
              <a:t>5. 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Compare these </a:t>
            </a:r>
            <a:r>
              <a:rPr lang="en-US" sz="3100" b="1" dirty="0" smtClean="0">
                <a:latin typeface="Arial" pitchFamily="34" charset="0"/>
                <a:cs typeface="Arial" pitchFamily="34" charset="0"/>
              </a:rPr>
              <a:t>Memorials </a:t>
            </a:r>
            <a:r>
              <a:rPr lang="en-US" b="1" dirty="0" smtClean="0">
                <a:latin typeface="Algerian" pitchFamily="82" charset="0"/>
              </a:rPr>
              <a:t>(complete the table)</a:t>
            </a:r>
            <a:endParaRPr lang="ru-RU" b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563888" y="1340771"/>
          <a:ext cx="5293096" cy="5434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762"/>
                <a:gridCol w="1237347"/>
                <a:gridCol w="2130987"/>
              </a:tblGrid>
              <a:tr h="4508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ru-RU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ru-RU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889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Named in honor of</a:t>
                      </a:r>
                      <a:endParaRPr lang="ru-RU" sz="20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889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Surrounded by</a:t>
                      </a:r>
                      <a:endParaRPr lang="ru-RU" sz="20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Cherry trees</a:t>
                      </a:r>
                      <a:endParaRPr lang="ru-RU" sz="20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5083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Was</a:t>
                      </a:r>
                      <a:r>
                        <a:rPr lang="en-US" sz="2000" baseline="0" dirty="0" smtClean="0"/>
                        <a:t> built in</a:t>
                      </a:r>
                      <a:endParaRPr lang="ru-RU" sz="20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5083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Has  …… columns</a:t>
                      </a:r>
                      <a:endParaRPr lang="ru-RU" sz="20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36</a:t>
                      </a:r>
                      <a:endParaRPr lang="ru-RU" sz="20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12708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In the middle of this memorial</a:t>
                      </a:r>
                    </a:p>
                    <a:p>
                      <a:pPr algn="ctr"/>
                      <a:r>
                        <a:rPr lang="en-US" sz="2000" dirty="0" smtClean="0"/>
                        <a:t>there is</a:t>
                      </a:r>
                      <a:endParaRPr lang="ru-RU" sz="20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The statue of  one of the Presidents</a:t>
                      </a:r>
                      <a:r>
                        <a:rPr lang="en-US" sz="2000" baseline="0" dirty="0" smtClean="0"/>
                        <a:t> of America</a:t>
                      </a:r>
                      <a:endParaRPr lang="ru-RU" sz="20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12708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On the walls of the Memorial you can see</a:t>
                      </a:r>
                      <a:endParaRPr lang="ru-RU" sz="20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Содержимое 3" descr="jeffers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0"/>
            <a:ext cx="8820472" cy="587727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9912" y="4941168"/>
            <a:ext cx="5061248" cy="1800200"/>
          </a:xfrm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en-US" sz="3200" dirty="0" smtClean="0"/>
              <a:t>6. What is this man famous for? </a:t>
            </a:r>
            <a:endParaRPr lang="ru-RU" sz="6000" b="1" dirty="0"/>
          </a:p>
        </p:txBody>
      </p:sp>
      <p:pic>
        <p:nvPicPr>
          <p:cNvPr id="6" name="Содержимое 3" descr="LINC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212976"/>
            <a:ext cx="3744416" cy="3384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000" dirty="0" smtClean="0"/>
              <a:t>7. a couple of words about </a:t>
            </a:r>
            <a:br>
              <a:rPr lang="en-US" sz="4000" dirty="0" smtClean="0"/>
            </a:br>
            <a:r>
              <a:rPr lang="en-US" sz="5300" b="1" dirty="0" smtClean="0">
                <a:latin typeface="Algerian" pitchFamily="82" charset="0"/>
              </a:rPr>
              <a:t>G.WASHINGTON MONUMENT</a:t>
            </a:r>
            <a:endParaRPr lang="ru-RU" sz="5300" b="1" dirty="0"/>
          </a:p>
        </p:txBody>
      </p:sp>
      <p:pic>
        <p:nvPicPr>
          <p:cNvPr id="4" name="Содержимое 3" descr="Ваш монум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1" y="1500174"/>
            <a:ext cx="2808312" cy="5097178"/>
          </a:xfrm>
        </p:spPr>
      </p:pic>
      <p:sp>
        <p:nvSpPr>
          <p:cNvPr id="6" name="Прямоугольник 5"/>
          <p:cNvSpPr/>
          <p:nvPr/>
        </p:nvSpPr>
        <p:spPr>
          <a:xfrm>
            <a:off x="2915816" y="1484784"/>
            <a:ext cx="6228184" cy="511256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It has ……………………..stone structure.</a:t>
            </a:r>
          </a:p>
          <a:p>
            <a:pPr marL="342900" indent="-342900" algn="just"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It looks like an …………………………………</a:t>
            </a:r>
          </a:p>
          <a:p>
            <a:pPr marL="342900" indent="-342900" algn="just"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It honors the </a:t>
            </a:r>
            <a:r>
              <a:rPr lang="ru-RU" sz="2800" dirty="0" smtClean="0">
                <a:solidFill>
                  <a:schemeClr val="tx1"/>
                </a:solidFill>
              </a:rPr>
              <a:t>«</a:t>
            </a:r>
            <a:r>
              <a:rPr lang="en-US" sz="2800" dirty="0" smtClean="0">
                <a:solidFill>
                  <a:schemeClr val="tx1"/>
                </a:solidFill>
              </a:rPr>
              <a:t>…………. of the Country</a:t>
            </a:r>
            <a:r>
              <a:rPr lang="ru-RU" sz="2800" dirty="0" smtClean="0">
                <a:solidFill>
                  <a:schemeClr val="tx1"/>
                </a:solidFill>
              </a:rPr>
              <a:t>».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342900" indent="-342900" algn="ctr"/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3050"/>
            <a:ext cx="8507288" cy="1162050"/>
          </a:xfrm>
        </p:spPr>
        <p:txBody>
          <a:bodyPr>
            <a:noAutofit/>
          </a:bodyPr>
          <a:lstStyle/>
          <a:p>
            <a:r>
              <a:rPr lang="en-US" sz="2400" dirty="0" smtClean="0"/>
              <a:t>8. What is it?</a:t>
            </a:r>
            <a:r>
              <a:rPr lang="ru-RU" sz="2400" dirty="0" smtClean="0"/>
              <a:t>           </a:t>
            </a:r>
            <a:r>
              <a:rPr lang="en-US" sz="2400" dirty="0" smtClean="0"/>
              <a:t>Chose the things that you can </a:t>
            </a:r>
            <a:r>
              <a:rPr lang="en-US" sz="2400" dirty="0" smtClean="0">
                <a:solidFill>
                  <a:srgbClr val="FF0000"/>
                </a:solidFill>
              </a:rPr>
              <a:t>NOT</a:t>
            </a:r>
            <a:r>
              <a:rPr lang="en-US" sz="2400" dirty="0" smtClean="0"/>
              <a:t> see there.</a:t>
            </a:r>
            <a:endParaRPr lang="ru-RU" sz="2400" dirty="0"/>
          </a:p>
        </p:txBody>
      </p:sp>
      <p:pic>
        <p:nvPicPr>
          <p:cNvPr id="4" name="Содержимое 3" descr="smithsonia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16525" y="2530570"/>
            <a:ext cx="1828800" cy="1338072"/>
          </a:xfrm>
        </p:spPr>
      </p:pic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251520" y="1435100"/>
            <a:ext cx="3744416" cy="5090244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1.  full-size trains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A.Lincoln’s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top hat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3. A lunar landing module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4. The statue of  Lincoln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5. Jefferson’s works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6. minerals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7. Christmas tree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8. stones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9. Displays of prehistoric animals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10.  Rockefeller’s words about human values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Содержимое 3" descr="smithsoni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1772816"/>
            <a:ext cx="3960440" cy="48245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325</TotalTime>
  <Words>421</Words>
  <Application>Microsoft Office PowerPoint</Application>
  <PresentationFormat>Экран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some info about  Washington, D.C.</vt:lpstr>
      <vt:lpstr>1. What is this picture about?  Write one sentence. </vt:lpstr>
      <vt:lpstr>2.Remember some Interesting things about the White House</vt:lpstr>
      <vt:lpstr>Слайд 4</vt:lpstr>
      <vt:lpstr>Слайд 5</vt:lpstr>
      <vt:lpstr>5. Compare these Memorials (complete the table)</vt:lpstr>
      <vt:lpstr>6. What is this man famous for? </vt:lpstr>
      <vt:lpstr>7. a couple of words about  G.WASHINGTON MONUMENT</vt:lpstr>
      <vt:lpstr>8. What is it?           Chose the things that you can NOT see there.</vt:lpstr>
      <vt:lpstr>Keys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some info about Washington, D.C.</dc:title>
  <cp:lastModifiedBy>Пользователь</cp:lastModifiedBy>
  <cp:revision>45</cp:revision>
  <dcterms:modified xsi:type="dcterms:W3CDTF">2016-01-07T13:43:24Z</dcterms:modified>
</cp:coreProperties>
</file>