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7" autoAdjust="0"/>
    <p:restoredTop sz="94660"/>
  </p:normalViewPr>
  <p:slideViewPr>
    <p:cSldViewPr>
      <p:cViewPr varScale="1">
        <p:scale>
          <a:sx n="67" d="100"/>
          <a:sy n="67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7E47-E488-4595-8651-1B36A86CA1F1}" type="datetimeFigureOut">
              <a:rPr lang="ru-RU" smtClean="0"/>
              <a:pPr/>
              <a:t>13.06.2013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56A0-98F5-4709-A9F8-C6435766DB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4;&#1091;&#1079;&#1099;&#1082;&#1072;\Tanetc_malenkih_utyat.mp3" TargetMode="Externa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4;&#1091;&#1079;&#1099;&#1082;&#1072;\Tanetc_malenkih_utyat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4;&#1091;&#1079;&#1099;&#1082;&#1072;\Tanetc_malenkih_utya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818092" cy="171622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Тема занятия:</a:t>
            </a:r>
            <a:br>
              <a:rPr lang="ru-RU" b="1" i="1" dirty="0" smtClean="0"/>
            </a:br>
            <a:r>
              <a:rPr lang="ru-RU" b="1" i="1" dirty="0" smtClean="0"/>
              <a:t>Домашние животные</a:t>
            </a:r>
            <a:br>
              <a:rPr lang="ru-RU" b="1" i="1" dirty="0" smtClean="0"/>
            </a:br>
            <a:r>
              <a:rPr lang="ru-RU" sz="3600" i="1" dirty="0" smtClean="0"/>
              <a:t>младшая группа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4429132"/>
            <a:ext cx="443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Автор разработки: воспитатель ГБДОУ № 7</a:t>
            </a:r>
          </a:p>
          <a:p>
            <a:r>
              <a:rPr lang="ru-RU" sz="2400" i="1" dirty="0" smtClean="0"/>
              <a:t>Захарова А.П.</a:t>
            </a:r>
            <a:endParaRPr lang="ru-RU" sz="2400" i="1" dirty="0"/>
          </a:p>
        </p:txBody>
      </p:sp>
      <p:pic>
        <p:nvPicPr>
          <p:cNvPr id="5" name="Tanetc_malenkih_ut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Цель:</a:t>
            </a:r>
          </a:p>
          <a:p>
            <a:r>
              <a:rPr lang="ru-RU" sz="2400" b="1" dirty="0" smtClean="0"/>
              <a:t>Занимаясь с нашими детьми по теме домашние животные, мы даем им знания, о домашних  животных, об их отличии, чем питаются животные, какую пользу приносят людям. Стараемся привить любовь детям к животным. Уметь различать разных животных по характерным особенностям. Обогащать представление детей о поведение животных.</a:t>
            </a:r>
          </a:p>
          <a:p>
            <a:r>
              <a:rPr lang="ru-RU" sz="2400" b="1" i="1" u="sng" dirty="0" smtClean="0"/>
              <a:t>Задачи: </a:t>
            </a:r>
          </a:p>
          <a:p>
            <a:r>
              <a:rPr lang="ru-RU" sz="2400" b="1" dirty="0" smtClean="0"/>
              <a:t>1.Учить детей четко произносить слова  стихотворений.</a:t>
            </a:r>
          </a:p>
          <a:p>
            <a:r>
              <a:rPr lang="ru-RU" sz="2400" b="1" dirty="0" smtClean="0"/>
              <a:t>2.Учить употреблять в речи существительные обозначающие домашних животных и их детенышей.</a:t>
            </a:r>
          </a:p>
          <a:p>
            <a:r>
              <a:rPr lang="ru-RU" sz="2400" b="1" dirty="0" smtClean="0"/>
              <a:t>3.Связная речь: учить детей составлять вместе с воспитателем небольшой рассказ. </a:t>
            </a:r>
          </a:p>
          <a:p>
            <a:r>
              <a:rPr lang="ru-RU" sz="2400" b="1" dirty="0" smtClean="0"/>
              <a:t>4.Через игровые действия вызвать у детей радость общения.</a:t>
            </a:r>
          </a:p>
          <a:p>
            <a:r>
              <a:rPr lang="ru-RU" sz="2400" b="1" i="1" u="sng" dirty="0" smtClean="0"/>
              <a:t>Материал к занятию:</a:t>
            </a:r>
          </a:p>
          <a:p>
            <a:r>
              <a:rPr lang="ru-RU" sz="2400" b="1" dirty="0" smtClean="0"/>
              <a:t>Фланелеграф и иллюстрации домашних животных.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Tanetc_malenkih_ut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Лошадь и жеребёнок</a:t>
            </a:r>
            <a:endParaRPr lang="ru-RU" dirty="0"/>
          </a:p>
        </p:txBody>
      </p:sp>
      <p:pic>
        <p:nvPicPr>
          <p:cNvPr id="6" name="Содержимое 5" descr="aceaf3f1d4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6484429" cy="486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786578" y="1857364"/>
            <a:ext cx="2214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Жеребенка спросит лошадь:</a:t>
            </a:r>
            <a:br>
              <a:rPr lang="ru-RU" b="1" i="1" dirty="0"/>
            </a:br>
            <a:r>
              <a:rPr lang="ru-RU" b="1" i="1" dirty="0"/>
              <a:t>"Ты скажи мне, мой хороший,</a:t>
            </a:r>
            <a:br>
              <a:rPr lang="ru-RU" b="1" i="1" dirty="0"/>
            </a:br>
            <a:r>
              <a:rPr lang="ru-RU" b="1" i="1" dirty="0"/>
              <a:t>У кого такая грива?</a:t>
            </a:r>
            <a:br>
              <a:rPr lang="ru-RU" b="1" i="1" dirty="0"/>
            </a:br>
            <a:r>
              <a:rPr lang="ru-RU" b="1" i="1" dirty="0"/>
              <a:t>Кто растет таким красивым?"</a:t>
            </a:r>
            <a:br>
              <a:rPr lang="ru-RU" b="1" i="1" dirty="0"/>
            </a:br>
            <a:r>
              <a:rPr lang="ru-RU" b="1" i="1" dirty="0"/>
              <a:t>И ответит за него:</a:t>
            </a:r>
            <a:br>
              <a:rPr lang="ru-RU" b="1" i="1" dirty="0"/>
            </a:br>
            <a:r>
              <a:rPr lang="ru-RU" b="1" i="1" dirty="0"/>
              <a:t>"Ты, мой сладкий, иго-го!"</a:t>
            </a:r>
            <a:br>
              <a:rPr lang="ru-RU" b="1" i="1" dirty="0"/>
            </a:br>
            <a:endParaRPr lang="ru-RU" b="1" i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Корова и телёнок</a:t>
            </a:r>
            <a:endParaRPr lang="ru-RU" dirty="0"/>
          </a:p>
        </p:txBody>
      </p:sp>
      <p:pic>
        <p:nvPicPr>
          <p:cNvPr id="4" name="Содержимое 3" descr="cowbab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19" y="1285859"/>
            <a:ext cx="4286281" cy="52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1857364"/>
            <a:ext cx="35718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Есть теленок у коровы,</a:t>
            </a:r>
            <a:br>
              <a:rPr lang="ru-RU" sz="2000" b="1" i="1" dirty="0"/>
            </a:br>
            <a:r>
              <a:rPr lang="ru-RU" sz="2000" b="1" i="1" dirty="0"/>
              <a:t>Пободаться с ней готовый.</a:t>
            </a:r>
            <a:br>
              <a:rPr lang="ru-RU" sz="2000" b="1" i="1" dirty="0"/>
            </a:br>
            <a:r>
              <a:rPr lang="ru-RU" sz="2000" b="1" i="1" dirty="0"/>
              <a:t>Он ее играть зовет,</a:t>
            </a:r>
            <a:br>
              <a:rPr lang="ru-RU" sz="2000" b="1" i="1" dirty="0"/>
            </a:br>
            <a:r>
              <a:rPr lang="ru-RU" sz="2000" b="1" i="1" dirty="0"/>
              <a:t>А она траву жует -</a:t>
            </a:r>
            <a:br>
              <a:rPr lang="ru-RU" sz="2000" b="1" i="1" dirty="0"/>
            </a:br>
            <a:r>
              <a:rPr lang="ru-RU" sz="2000" b="1" i="1" dirty="0"/>
              <a:t>Чтобы вырастить быка,</a:t>
            </a:r>
            <a:br>
              <a:rPr lang="ru-RU" sz="2000" b="1" i="1" dirty="0"/>
            </a:br>
            <a:r>
              <a:rPr lang="ru-RU" sz="2000" b="1" i="1" dirty="0"/>
              <a:t>Надо много молока!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Собака и щенок</a:t>
            </a:r>
            <a:endParaRPr lang="ru-RU" dirty="0"/>
          </a:p>
        </p:txBody>
      </p:sp>
      <p:pic>
        <p:nvPicPr>
          <p:cNvPr id="6" name="Содержимое 5" descr="9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43049"/>
            <a:ext cx="3714776" cy="495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2" y="1714488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000" b="1" i="1" dirty="0"/>
              <a:t>Говорит щенку собака:</a:t>
            </a:r>
            <a:br>
              <a:rPr lang="ru-RU" sz="2000" b="1" i="1" dirty="0"/>
            </a:br>
            <a:r>
              <a:rPr lang="ru-RU" sz="2000" b="1" i="1" dirty="0"/>
              <a:t>"Не вступай ты с кошкой в драку,</a:t>
            </a:r>
            <a:br>
              <a:rPr lang="ru-RU" sz="2000" b="1" i="1" dirty="0"/>
            </a:br>
            <a:r>
              <a:rPr lang="ru-RU" sz="2000" b="1" i="1" dirty="0"/>
              <a:t>Хоть хозяин с нею дружит,</a:t>
            </a:r>
            <a:br>
              <a:rPr lang="ru-RU" sz="2000" b="1" i="1" dirty="0"/>
            </a:br>
            <a:r>
              <a:rPr lang="ru-RU" sz="2000" b="1" i="1" dirty="0"/>
              <a:t>Но она ему не служит.</a:t>
            </a:r>
            <a:br>
              <a:rPr lang="ru-RU" sz="2000" b="1" i="1" dirty="0"/>
            </a:br>
            <a:r>
              <a:rPr lang="ru-RU" sz="2000" b="1" i="1" dirty="0"/>
              <a:t>Раз живешь ты в конуре,</a:t>
            </a:r>
            <a:br>
              <a:rPr lang="ru-RU" sz="2000" b="1" i="1" dirty="0"/>
            </a:br>
            <a:r>
              <a:rPr lang="ru-RU" sz="2000" b="1" i="1" dirty="0"/>
              <a:t>Значит, главный во дворе!"</a:t>
            </a: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Кошка и котёнок</a:t>
            </a:r>
            <a:endParaRPr lang="ru-RU" dirty="0"/>
          </a:p>
        </p:txBody>
      </p:sp>
      <p:pic>
        <p:nvPicPr>
          <p:cNvPr id="4" name="Содержимое 3" descr="56049788_mus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786214" cy="5157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43372" y="157161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000240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Котёнок возится с клубком:</a:t>
            </a:r>
            <a:br>
              <a:rPr lang="ru-RU" sz="2000" b="1" i="1" dirty="0" smtClean="0"/>
            </a:br>
            <a:r>
              <a:rPr lang="ru-RU" sz="2000" b="1" i="1" dirty="0" smtClean="0"/>
              <a:t>То подползет к нему тайком,</a:t>
            </a:r>
            <a:br>
              <a:rPr lang="ru-RU" sz="2000" b="1" i="1" dirty="0" smtClean="0"/>
            </a:br>
            <a:r>
              <a:rPr lang="ru-RU" sz="2000" b="1" i="1" dirty="0" smtClean="0"/>
              <a:t>То на клубок начнет кидаться,</a:t>
            </a:r>
            <a:br>
              <a:rPr lang="ru-RU" sz="2000" b="1" i="1" dirty="0" smtClean="0"/>
            </a:br>
            <a:r>
              <a:rPr lang="ru-RU" sz="2000" b="1" i="1" dirty="0" smtClean="0"/>
              <a:t>Толкнет его, отпрыгнет вбок...</a:t>
            </a:r>
            <a:br>
              <a:rPr lang="ru-RU" sz="2000" b="1" i="1" dirty="0" smtClean="0"/>
            </a:br>
            <a:r>
              <a:rPr lang="ru-RU" sz="2000" b="1" i="1" dirty="0" smtClean="0"/>
              <a:t>Hи как не может догадаться,</a:t>
            </a:r>
            <a:br>
              <a:rPr lang="ru-RU" sz="2000" b="1" i="1" dirty="0" smtClean="0"/>
            </a:br>
            <a:r>
              <a:rPr lang="ru-RU" sz="2000" b="1" i="1" dirty="0" smtClean="0"/>
              <a:t>Что здесь не мышка, а клубок.</a:t>
            </a:r>
            <a:br>
              <a:rPr lang="ru-RU" sz="2000" b="1" i="1" dirty="0" smtClean="0"/>
            </a:br>
            <a:endParaRPr lang="ru-RU" sz="2000" b="1" i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Крольчиха и крольчата</a:t>
            </a:r>
            <a:endParaRPr lang="ru-RU" dirty="0"/>
          </a:p>
        </p:txBody>
      </p:sp>
      <p:pic>
        <p:nvPicPr>
          <p:cNvPr id="4" name="Содержимое 3" descr="0_1396a_b6afa6a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6126299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357950" y="1571612"/>
            <a:ext cx="2786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Потеряла крольчиха крольчат,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А крольчата лежат и молчат.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Один — за ветлой,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Двое — за метлой,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Один — под листом,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Двое — под кустом.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Как детей поскорее найти?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</a:rPr>
              <a:t>Их у мамы чуть больше пяти.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Овца и ягненок </a:t>
            </a:r>
            <a:endParaRPr lang="ru-RU" dirty="0"/>
          </a:p>
        </p:txBody>
      </p:sp>
      <p:pic>
        <p:nvPicPr>
          <p:cNvPr id="4" name="Содержимое 3" descr="9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3714776" cy="511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1643050"/>
            <a:ext cx="3643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У ягненка шерсть в колечках,</a:t>
            </a:r>
            <a:br>
              <a:rPr lang="ru-RU" sz="2000" b="1" i="1" dirty="0" smtClean="0"/>
            </a:br>
            <a:r>
              <a:rPr lang="ru-RU" sz="2000" b="1" i="1" dirty="0" smtClean="0"/>
              <a:t>Мама у него - овечка.</a:t>
            </a:r>
            <a:br>
              <a:rPr lang="ru-RU" sz="2000" b="1" i="1" dirty="0" smtClean="0"/>
            </a:br>
            <a:r>
              <a:rPr lang="ru-RU" sz="2000" b="1" i="1" dirty="0" smtClean="0"/>
              <a:t>Он за ней след в след бежит</a:t>
            </a:r>
            <a:br>
              <a:rPr lang="ru-RU" sz="2000" b="1" i="1" dirty="0" smtClean="0"/>
            </a:br>
            <a:r>
              <a:rPr lang="ru-RU" sz="2000" b="1" i="1" dirty="0" smtClean="0"/>
              <a:t>И от страха весь дрожит.</a:t>
            </a:r>
            <a:br>
              <a:rPr lang="ru-RU" sz="2000" b="1" i="1" dirty="0" smtClean="0"/>
            </a:br>
            <a:r>
              <a:rPr lang="ru-RU" sz="2000" b="1" i="1" dirty="0" smtClean="0"/>
              <a:t>Это значит слишком рано</a:t>
            </a:r>
            <a:br>
              <a:rPr lang="ru-RU" sz="2000" b="1" i="1" dirty="0" smtClean="0"/>
            </a:br>
            <a:r>
              <a:rPr lang="ru-RU" sz="2000" b="1" i="1" dirty="0" smtClean="0"/>
              <a:t>Называть его бараном.</a:t>
            </a:r>
            <a:endParaRPr lang="ru-RU" sz="2000" b="1" i="1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ябрь-май 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801" y="1412776"/>
            <a:ext cx="8690199" cy="115416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9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</a:t>
            </a:r>
          </a:p>
          <a:p>
            <a:pPr algn="ctr"/>
            <a:r>
              <a:rPr lang="ru-RU" sz="69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ru-RU" sz="69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Tanetc_malenkih_ut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155</Words>
  <Application>Microsoft Office PowerPoint</Application>
  <PresentationFormat>Экран (4:3)</PresentationFormat>
  <Paragraphs>35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занятия: Домашние животные младшая группа</vt:lpstr>
      <vt:lpstr>Слайд 2</vt:lpstr>
      <vt:lpstr>Лошадь и жеребёнок</vt:lpstr>
      <vt:lpstr>Корова и телёнок</vt:lpstr>
      <vt:lpstr>Собака и щенок</vt:lpstr>
      <vt:lpstr>Кошка и котёнок</vt:lpstr>
      <vt:lpstr>Крольчиха и крольчата</vt:lpstr>
      <vt:lpstr>Овца и ягненок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Admin</cp:lastModifiedBy>
  <cp:revision>68</cp:revision>
  <dcterms:created xsi:type="dcterms:W3CDTF">2012-02-04T14:12:41Z</dcterms:created>
  <dcterms:modified xsi:type="dcterms:W3CDTF">2013-06-13T18:24:14Z</dcterms:modified>
</cp:coreProperties>
</file>