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7"/>
  </p:notesMasterIdLst>
  <p:sldIdLst>
    <p:sldId id="257" r:id="rId2"/>
    <p:sldId id="266" r:id="rId3"/>
    <p:sldId id="264" r:id="rId4"/>
    <p:sldId id="267" r:id="rId5"/>
    <p:sldId id="265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9" d="100"/>
          <a:sy n="49" d="100"/>
        </p:scale>
        <p:origin x="-734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2AD9F-5EE5-4E32-8518-C311060ADAE7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C8F35-AC06-4814-9678-986B0C3FAC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C8F35-AC06-4814-9678-986B0C3FACA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C8A7-D723-4F2B-89DC-EA99DA0E8B6D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3C08-C35B-4E9C-B409-C86AEE570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C8A7-D723-4F2B-89DC-EA99DA0E8B6D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3C08-C35B-4E9C-B409-C86AEE570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C8A7-D723-4F2B-89DC-EA99DA0E8B6D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3C08-C35B-4E9C-B409-C86AEE570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C8A7-D723-4F2B-89DC-EA99DA0E8B6D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3C08-C35B-4E9C-B409-C86AEE570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C8A7-D723-4F2B-89DC-EA99DA0E8B6D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3C08-C35B-4E9C-B409-C86AEE570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C8A7-D723-4F2B-89DC-EA99DA0E8B6D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3C08-C35B-4E9C-B409-C86AEE570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C8A7-D723-4F2B-89DC-EA99DA0E8B6D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3C08-C35B-4E9C-B409-C86AEE570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C8A7-D723-4F2B-89DC-EA99DA0E8B6D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3C08-C35B-4E9C-B409-C86AEE570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C8A7-D723-4F2B-89DC-EA99DA0E8B6D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3C08-C35B-4E9C-B409-C86AEE570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C8A7-D723-4F2B-89DC-EA99DA0E8B6D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3C08-C35B-4E9C-B409-C86AEE570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C8A7-D723-4F2B-89DC-EA99DA0E8B6D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3C08-C35B-4E9C-B409-C86AEE570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4C8A7-D723-4F2B-89DC-EA99DA0E8B6D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E3C08-C35B-4E9C-B409-C86AEE570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55;&#1077;&#1090;&#1088;&#1086;&#1074;&#1089;&#1082;&#1080;&#1077;%20&#1074;&#1086;&#1088;&#1086;&#1090;&#1072;%20&#1087;&#1088;&#1077;&#1079;&#1077;&#1085;&#1090;&#1072;&#1094;&#1080;&#1103;\1%20&#1089;&#1083;&#1072;&#1081;&#1076;.wma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55;&#1077;&#1090;&#1088;&#1086;&#1074;&#1089;&#1082;&#1080;&#1077;%20&#1074;&#1086;&#1088;&#1086;&#1090;&#1072;%20&#1087;&#1088;&#1077;&#1079;&#1077;&#1085;&#1090;&#1072;&#1094;&#1080;&#1103;\&#1089;&#1083;&#1072;&#1081;&#1076;2.wma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file:///G:\&#1055;&#1077;&#1090;&#1088;&#1086;&#1074;&#1089;&#1082;&#1080;&#1077;%20&#1074;&#1086;&#1088;&#1086;&#1090;&#1072;%20&#1087;&#1088;&#1077;&#1079;&#1077;&#1085;&#1090;&#1072;&#1094;&#1080;&#1103;\&#1089;&#1080;&#1084;&#1086;&#1085;%203&#1092;%20&#1089;&#1083;&#1072;&#1081;&#1076;.wma" TargetMode="External"/><Relationship Id="rId1" Type="http://schemas.openxmlformats.org/officeDocument/2006/relationships/audio" Target="file:///G:\&#1055;&#1077;&#1090;&#1088;&#1086;&#1074;&#1089;&#1082;&#1080;&#1077;%20&#1074;&#1086;&#1088;&#1086;&#1090;&#1072;%20&#1087;&#1088;&#1077;&#1079;&#1077;&#1085;&#1090;&#1072;&#1094;&#1080;&#1103;\&#1086;&#1088;&#1077;&#1083;3%20&#1089;&#1083;&#1072;&#1081;&#1076;.wma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file:///G:\&#1055;&#1077;&#1090;&#1088;&#1086;&#1074;&#1089;&#1082;&#1080;&#1077;%20&#1074;&#1086;&#1088;&#1086;&#1090;&#1072;%20&#1087;&#1088;&#1077;&#1079;&#1077;&#1085;&#1090;&#1072;&#1094;&#1080;&#1103;\&#1074;&#1090;&#1086;&#1088;&#1072;&#1103;%20&#1092;&#1080;&#1075;&#1091;&#1088;&#1072;.wma" TargetMode="External"/><Relationship Id="rId7" Type="http://schemas.openxmlformats.org/officeDocument/2006/relationships/image" Target="../media/image10.jpeg"/><Relationship Id="rId2" Type="http://schemas.openxmlformats.org/officeDocument/2006/relationships/audio" Target="file:///G:\&#1055;&#1077;&#1090;&#1088;&#1086;&#1074;&#1089;&#1082;&#1080;&#1077;%20&#1074;&#1086;&#1088;&#1086;&#1090;&#1072;%20&#1087;&#1088;&#1077;&#1079;&#1077;&#1085;&#1090;&#1072;&#1094;&#1080;&#1103;\&#1054;&#1076;&#1085;&#1072;%20&#1080;&#1079;%20&#1085;&#1080;&#1093;&#1093;&#1093;&#1093;.wma" TargetMode="External"/><Relationship Id="rId1" Type="http://schemas.openxmlformats.org/officeDocument/2006/relationships/audio" Target="file:///G:\&#1055;&#1077;&#1090;&#1088;&#1086;&#1074;&#1089;&#1082;&#1080;&#1077;%20&#1074;&#1086;&#1088;&#1086;&#1090;&#1072;%20&#1087;&#1088;&#1077;&#1079;&#1077;&#1085;&#1090;&#1072;&#1094;&#1080;&#1103;\&#1085;&#1080;&#1096;&#1080;%20&#1074;&#1086;&#1088;&#1086;&#1090;&#1090;&#1090;&#1090;.wma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55;&#1077;&#1090;&#1088;&#1086;&#1074;&#1089;&#1082;&#1080;&#1077;%20&#1074;&#1086;&#1088;&#1086;&#1090;&#1072;%20&#1087;&#1088;&#1077;&#1079;&#1077;&#1085;&#1090;&#1072;&#1094;&#1080;&#1103;\&#1082;&#1086;&#1085;&#1077;&#1094;.wma" TargetMode="Externa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7efd8_4da4264c_L.jpg"/>
          <p:cNvPicPr>
            <a:picLocks noChangeAspect="1"/>
          </p:cNvPicPr>
          <p:nvPr/>
        </p:nvPicPr>
        <p:blipFill>
          <a:blip r:embed="rId5" cstate="print"/>
          <a:srcRect b="3649"/>
          <a:stretch>
            <a:fillRect/>
          </a:stretch>
        </p:blipFill>
        <p:spPr>
          <a:xfrm>
            <a:off x="2051720" y="-25103"/>
            <a:ext cx="4757738" cy="6883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763688" y="0"/>
            <a:ext cx="55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Петровские ворота 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1 слайд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899525" y="0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slow">
    <p:sndAc>
      <p:stSnd>
        <p:snd r:embed="rId4" name="валторна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676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  <p:bldP spid="5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гг.jpg"/>
          <p:cNvPicPr>
            <a:picLocks noChangeAspect="1"/>
          </p:cNvPicPr>
          <p:nvPr/>
        </p:nvPicPr>
        <p:blipFill>
          <a:blip r:embed="rId3" cstate="print"/>
          <a:srcRect l="8114" r="12622" b="15755"/>
          <a:stretch>
            <a:fillRect/>
          </a:stretch>
        </p:blipFill>
        <p:spPr>
          <a:xfrm>
            <a:off x="0" y="0"/>
            <a:ext cx="9145016" cy="6784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слайд2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76456" y="260648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35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ерб.jpg"/>
          <p:cNvPicPr>
            <a:picLocks noChangeAspect="1"/>
          </p:cNvPicPr>
          <p:nvPr/>
        </p:nvPicPr>
        <p:blipFill>
          <a:blip r:embed="rId4" cstate="print"/>
          <a:srcRect l="2034" r="4801"/>
          <a:stretch>
            <a:fillRect/>
          </a:stretch>
        </p:blipFill>
        <p:spPr>
          <a:xfrm>
            <a:off x="0" y="0"/>
            <a:ext cx="907300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nizverzhenie-simona-volhva-apostolom-petrom.jpg"/>
          <p:cNvPicPr>
            <a:picLocks noChangeAspect="1"/>
          </p:cNvPicPr>
          <p:nvPr/>
        </p:nvPicPr>
        <p:blipFill>
          <a:blip r:embed="rId5" cstate="print"/>
          <a:srcRect l="787" t="3674"/>
          <a:stretch>
            <a:fillRect/>
          </a:stretch>
        </p:blipFill>
        <p:spPr>
          <a:xfrm>
            <a:off x="31861" y="-5688632"/>
            <a:ext cx="9112139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рел3 слайд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899525" y="0"/>
            <a:ext cx="244475" cy="244475"/>
          </a:xfrm>
          <a:prstGeom prst="rect">
            <a:avLst/>
          </a:prstGeom>
        </p:spPr>
      </p:pic>
      <p:pic>
        <p:nvPicPr>
          <p:cNvPr id="7" name="симон 3ф слайд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8899525" y="332656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5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559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07407E-6 L -0.00174 0.92385 " pathEditMode="relative" rAng="0" ptsTypes="AA">
                                      <p:cBhvr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46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849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гг.jpg"/>
          <p:cNvPicPr>
            <a:picLocks noChangeAspect="1"/>
          </p:cNvPicPr>
          <p:nvPr/>
        </p:nvPicPr>
        <p:blipFill>
          <a:blip r:embed="rId5" cstate="print"/>
          <a:srcRect l="8114" r="12622"/>
          <a:stretch>
            <a:fillRect/>
          </a:stretch>
        </p:blipFill>
        <p:spPr>
          <a:xfrm>
            <a:off x="-1016" y="-1195065"/>
            <a:ext cx="9145016" cy="8053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petropavlovv17.jpg"/>
          <p:cNvPicPr>
            <a:picLocks noChangeAspect="1"/>
          </p:cNvPicPr>
          <p:nvPr/>
        </p:nvPicPr>
        <p:blipFill>
          <a:blip r:embed="rId6" cstate="print"/>
          <a:srcRect l="10510" r="6201" b="3801"/>
          <a:stretch>
            <a:fillRect/>
          </a:stretch>
        </p:blipFill>
        <p:spPr>
          <a:xfrm>
            <a:off x="0" y="260648"/>
            <a:ext cx="4283968" cy="6597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0_86dd6_c77c84ed_X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72215" y="260648"/>
            <a:ext cx="4271785" cy="6597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ниши воротттт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8899525" y="-122238"/>
            <a:ext cx="244475" cy="244475"/>
          </a:xfrm>
          <a:prstGeom prst="rect">
            <a:avLst/>
          </a:prstGeom>
        </p:spPr>
      </p:pic>
      <p:pic>
        <p:nvPicPr>
          <p:cNvPr id="6" name="Одна из нихххх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 cstate="print"/>
          <a:stretch>
            <a:fillRect/>
          </a:stretch>
        </p:blipFill>
        <p:spPr>
          <a:xfrm>
            <a:off x="8899525" y="476672"/>
            <a:ext cx="244475" cy="244475"/>
          </a:xfrm>
          <a:prstGeom prst="rect">
            <a:avLst/>
          </a:prstGeom>
        </p:spPr>
      </p:pic>
      <p:pic>
        <p:nvPicPr>
          <p:cNvPr id="7" name="вторая фигура.wma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8" cstate="print"/>
          <a:stretch>
            <a:fillRect/>
          </a:stretch>
        </p:blipFill>
        <p:spPr>
          <a:xfrm>
            <a:off x="8899525" y="188640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6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662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001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677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714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7efd8_4da4264c_L.jpg"/>
          <p:cNvPicPr>
            <a:picLocks noChangeAspect="1"/>
          </p:cNvPicPr>
          <p:nvPr/>
        </p:nvPicPr>
        <p:blipFill>
          <a:blip r:embed="rId3" cstate="print"/>
          <a:srcRect b="3649"/>
          <a:stretch>
            <a:fillRect/>
          </a:stretch>
        </p:blipFill>
        <p:spPr>
          <a:xfrm>
            <a:off x="2051720" y="-25103"/>
            <a:ext cx="4757738" cy="6883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конец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99525" y="188640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</TotalTime>
  <Words>3</Words>
  <Application>Microsoft Office PowerPoint</Application>
  <PresentationFormat>Экран (4:3)</PresentationFormat>
  <Paragraphs>2</Paragraphs>
  <Slides>5</Slides>
  <Notes>1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Home-PC</dc:creator>
  <cp:lastModifiedBy>Home-PC</cp:lastModifiedBy>
  <cp:revision>28</cp:revision>
  <dcterms:created xsi:type="dcterms:W3CDTF">2013-10-20T15:30:58Z</dcterms:created>
  <dcterms:modified xsi:type="dcterms:W3CDTF">2013-11-11T17:37:13Z</dcterms:modified>
</cp:coreProperties>
</file>