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28670"/>
            <a:ext cx="7772400" cy="500066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Проведение подвижных игр </a:t>
            </a:r>
            <a:r>
              <a:rPr lang="en-US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с дошкольниками старшего возраста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214422"/>
            <a:ext cx="8001056" cy="5214974"/>
          </a:xfrm>
        </p:spPr>
        <p:txBody>
          <a:bodyPr>
            <a:noAutofit/>
          </a:bodyPr>
          <a:lstStyle/>
          <a:p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endParaRPr lang="en-US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Рекомендации для воспитателей</a:t>
            </a:r>
          </a:p>
          <a:p>
            <a:endParaRPr lang="en-US" sz="8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Игра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должна приносить радость. Не  заставлять ребёнка играть, а создать условие для возникновения интереса.</a:t>
            </a:r>
          </a:p>
          <a:p>
            <a:pPr algn="just"/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проведении подвижных игр использовать музыку.</a:t>
            </a:r>
          </a:p>
          <a:p>
            <a:pPr algn="just"/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назначении игр необходимо учитывать возраст детей, их здоровье, уровень физического и умственного развития детей, интересы, пожелания самих детей.</a:t>
            </a:r>
          </a:p>
          <a:p>
            <a:pPr algn="just"/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определении величины нагрузки подвижной игры нужно учитывать не только  физическую сторону, но и степень  эмоциональной насыщенности игры.</a:t>
            </a:r>
          </a:p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старшем дошкольном возрасте включать элементы спортивных игр – баскетбол, теннис, хоккей, футбол. Дети должны соблюдать правила и самостоятельно играть в знакомые игры.</a:t>
            </a:r>
          </a:p>
          <a:p>
            <a:pPr algn="just"/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" sz="1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642918"/>
            <a:ext cx="7500990" cy="5703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При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распределении роли в игре, подаче команд нужно  принимать во внимание степень возбудимости детей. С возбудимыми детьми тон разговора руководителя должен быть негромкий, строгий; с тихими детьми – поощрительный, мягкий. Каждое, даже небольшое достижение в игре таких детей надо отмечать, тем самым, придавая им бодрость и уверенность в своих силах.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Нельзя предлагать подряд игры, требующие длительного сосредоточенного внимания детей, или нагрузки на одни и те же мышечные группы, или тренировки одного и того же навыка, что приводит к быстрому утомлению ребенка.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Оживлять игру внесением  нового  содержания  и правил.    Пусть ребёнок фантазирует, придумывает свои правила, новый персонаж.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Создавать в игре непринуждённую  обстановку, не сдерживать двигательную активность детей, не наказывать ребенка ограничением движения.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 навязывать детям игровой материал, предметы, пособия. Они должны лежать свободно.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Необходимо поощрять правильность осанки детей, красивое положение головы, туловища во время ходьбы и упражнений, четкость выполнения правил игры, хвалить ребёнка за успех.</a:t>
            </a:r>
            <a:endParaRPr lang="en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290</Words>
  <PresentationFormat>Экран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Проведение подвижных игр  с дошкольниками старшего возраста 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Хозяин</dc:creator>
  <cp:lastModifiedBy>Хозяин</cp:lastModifiedBy>
  <cp:revision>3</cp:revision>
  <dcterms:created xsi:type="dcterms:W3CDTF">2016-01-02T18:45:13Z</dcterms:created>
  <dcterms:modified xsi:type="dcterms:W3CDTF">2016-01-02T19:07:57Z</dcterms:modified>
</cp:coreProperties>
</file>