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ОТ КАРЕТЫ ДО РАКЕТЫ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Презентация для детей средней группы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Подготовила: </a:t>
            </a:r>
            <a:r>
              <a:rPr lang="ru-RU" dirty="0" smtClean="0">
                <a:solidFill>
                  <a:schemeClr val="bg1"/>
                </a:solidFill>
              </a:rPr>
              <a:t>Анисимова О.В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76672"/>
            <a:ext cx="2818656" cy="94096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maz-avtobus_1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772816"/>
            <a:ext cx="4806453" cy="360484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38736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О.  Сапожникова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Улыбается водитель: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– Проходите! Проходите!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 окошка место есть,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Не желаете присесть?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 моём </a:t>
            </a:r>
            <a:r>
              <a:rPr lang="ru-RU" b="1" dirty="0" smtClean="0">
                <a:solidFill>
                  <a:schemeClr val="bg1"/>
                </a:solidFill>
              </a:rPr>
              <a:t>автобусе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Полоски, как на глобусе!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Мы объедем целый свет!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Вы садитесь или нет?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38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Т. Уманская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Ах, какой длиннющий ус!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Можно зацепиться!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Почему бы Вам, дружок,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Утром не побриться!?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Что за странные слова?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 меня не ус, а - два!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«Нам важней всего усы!» -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Скажут все </a:t>
            </a:r>
            <a:r>
              <a:rPr lang="ru-RU" b="1" dirty="0" err="1" smtClean="0">
                <a:solidFill>
                  <a:schemeClr val="bg1"/>
                </a:solidFill>
              </a:rPr>
              <a:t>троллей-бу-сы</a:t>
            </a:r>
            <a:r>
              <a:rPr lang="ru-RU" b="1" dirty="0" smtClean="0">
                <a:solidFill>
                  <a:schemeClr val="bg1"/>
                </a:solidFill>
              </a:rPr>
              <a:t>!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83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908720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 ПОЕЗДЕ В ДАЛЬНИЕ СТРАНЫ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411372402_2342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35462"/>
            <a:ext cx="4038600" cy="26554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Чтобы проехать больше расстояние, недостаточно автобуса или автомобиля. Тут на помощь нам приходят поезда и электрички.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М. Придворов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Ехал </a:t>
            </a:r>
            <a:r>
              <a:rPr lang="ru-RU" b="1" dirty="0" smtClean="0">
                <a:solidFill>
                  <a:schemeClr val="bg1"/>
                </a:solidFill>
              </a:rPr>
              <a:t>поезд</a:t>
            </a:r>
            <a:r>
              <a:rPr lang="ru-RU" dirty="0" smtClean="0">
                <a:solidFill>
                  <a:schemeClr val="bg1"/>
                </a:solidFill>
              </a:rPr>
              <a:t> через мост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Вёз вагонов целый хвост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 путям и шпалам,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 не где попало.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Вот вагон с моим дружком,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Вот вагон с большим мешком,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Вот вагон с картошкой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сердитой кошкой.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Вот вагон для комаров,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Вот вагон с вязанкой дров,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Вот вагон с тележкой.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Залезай, не мешкай!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908720"/>
            <a:ext cx="4326400" cy="3244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Цель: </a:t>
            </a:r>
            <a:r>
              <a:rPr lang="ru-RU" dirty="0" smtClean="0">
                <a:solidFill>
                  <a:schemeClr val="bg1"/>
                </a:solidFill>
              </a:rPr>
              <a:t>Формировать представления об истории появления автомобиля, рассказать о различных видах наземного транспорта, которые использовал человек с давних времен (карета, телега), и о современных видах транспорта (автомобиль, автобус, троллейбус, трамвай, поезд).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Содержание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 кареты до ракеты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чем ездили наши предки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Первые автомобили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Современные автомобили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Городской транспорт – автобус, троллейбус, трамвай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поезде в дальние страны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548680"/>
            <a:ext cx="6059016" cy="63093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Люди ездили по свету,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Усадив себя в карету.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Но пришел двадцатый век -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Сел в машину человек.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Тут пошло такое дело!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городах затарахтело.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Шум моторов, шорох шин -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Мчатся тысячи машин.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паровые тихоходы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Забирались пешеходы.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могли они в пути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 ходу легко сойти.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 теперь под стук колес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Нас везет электровоз.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Не успел двух слов сказать -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Смотришь: надо вылезать!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С. Михалков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 ЧЕМ ЕЗДИЛИ НАШИ ПРЕДКИ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foto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5193338" cy="3891516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796136" y="1484784"/>
            <a:ext cx="303468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Давно, когда еще не было машин, которые ездят на бензине или электричестве, люди передвигались на лошадях. Чтобы перевозить грузы и людей, использовали </a:t>
            </a:r>
            <a:r>
              <a:rPr lang="ru-RU" b="1" dirty="0" smtClean="0">
                <a:solidFill>
                  <a:schemeClr val="bg1"/>
                </a:solidFill>
              </a:rPr>
              <a:t>ТЕЛЕГУ,</a:t>
            </a:r>
            <a:r>
              <a:rPr lang="ru-RU" dirty="0" smtClean="0">
                <a:solidFill>
                  <a:schemeClr val="bg1"/>
                </a:solidFill>
              </a:rPr>
              <a:t> запряженную лошадьми.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2962672" cy="492941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Богатые знатные люди (короли, герцоги, графы) передвигались на красивой </a:t>
            </a:r>
            <a:r>
              <a:rPr lang="ru-RU" b="1" dirty="0" smtClean="0">
                <a:solidFill>
                  <a:schemeClr val="bg1"/>
                </a:solidFill>
              </a:rPr>
              <a:t>КАРЕТЕ</a:t>
            </a:r>
            <a:r>
              <a:rPr lang="ru-RU" dirty="0" smtClean="0">
                <a:solidFill>
                  <a:schemeClr val="bg1"/>
                </a:solidFill>
              </a:rPr>
              <a:t>, украшенной золотом.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bdb8bfbef0595dddf4d6dbde9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19872" y="476672"/>
            <a:ext cx="5374674" cy="335917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ПЕРВЫЕ АВТОМОБИЛИ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899-renault-type-a-avec-madame-renault-et-marcel-renaul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611071" cy="341219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340768"/>
            <a:ext cx="3826768" cy="55172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Примерно в 1900-е годы богатые люди покупали </a:t>
            </a:r>
            <a:r>
              <a:rPr lang="ru-RU" b="1" dirty="0" smtClean="0">
                <a:solidFill>
                  <a:schemeClr val="bg1"/>
                </a:solidFill>
              </a:rPr>
              <a:t>автомобили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b="1" dirty="0" smtClean="0">
                <a:solidFill>
                  <a:schemeClr val="bg1"/>
                </a:solidFill>
              </a:rPr>
              <a:t>удовольствия, комфорта и статуса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Многие врачи приобретали небольшие, доступные по цене автомобили, так как они были </a:t>
            </a:r>
            <a:r>
              <a:rPr lang="ru-RU" b="1" dirty="0" smtClean="0">
                <a:solidFill>
                  <a:schemeClr val="bg1"/>
                </a:solidFill>
              </a:rPr>
              <a:t>более надежными</a:t>
            </a:r>
            <a:r>
              <a:rPr lang="ru-RU" dirty="0" smtClean="0">
                <a:solidFill>
                  <a:schemeClr val="bg1"/>
                </a:solidFill>
              </a:rPr>
              <a:t>, чем лошади и </a:t>
            </a:r>
            <a:r>
              <a:rPr lang="ru-RU" b="1" dirty="0" smtClean="0">
                <a:solidFill>
                  <a:schemeClr val="bg1"/>
                </a:solidFill>
              </a:rPr>
              <a:t>всегда</a:t>
            </a:r>
            <a:r>
              <a:rPr lang="ru-RU" dirty="0" smtClean="0">
                <a:solidFill>
                  <a:schemeClr val="bg1"/>
                </a:solidFill>
              </a:rPr>
              <a:t> были </a:t>
            </a:r>
            <a:r>
              <a:rPr lang="ru-RU" b="1" dirty="0" smtClean="0">
                <a:solidFill>
                  <a:schemeClr val="bg1"/>
                </a:solidFill>
              </a:rPr>
              <a:t>готовы к поездке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Жители многих стран полюбили автомобили, потому что они </a:t>
            </a:r>
            <a:r>
              <a:rPr lang="ru-RU" b="1" dirty="0" smtClean="0">
                <a:solidFill>
                  <a:schemeClr val="bg1"/>
                </a:solidFill>
              </a:rPr>
              <a:t>могли преодолевать большие расстояния</a:t>
            </a:r>
            <a:r>
              <a:rPr lang="ru-RU" dirty="0" smtClean="0">
                <a:solidFill>
                  <a:schemeClr val="bg1"/>
                </a:solidFill>
              </a:rPr>
              <a:t> вне зависимости от поезда.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СОВРЕМЕННЫЕ АВТОМОБИЛИ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современном мире автомобили очень популярны.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Автомобили быстрые, удобные, красивые и доставляют большое удовольствие от вождения.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Они могут проехать практически везде, и они всегда готовы к использованию.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Во многих отношениях, вождение легче, чем ходьба, езда на велосипеде, или езда в поезде, автобусе или самолете.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mashina-marty-sobolevsko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199" y="2564904"/>
            <a:ext cx="4325073" cy="243525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ГОРОДСКОЙ ТРАНСПОРТ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И. Даль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одном трамвайном парке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Трамвай</a:t>
            </a:r>
            <a:r>
              <a:rPr lang="ru-RU" dirty="0" smtClean="0">
                <a:solidFill>
                  <a:schemeClr val="bg1"/>
                </a:solidFill>
              </a:rPr>
              <a:t> веселый жил.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 нем катались зайки,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Медведей он возил.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Чтоб было веселее,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Билет он продавал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За стих, или за песню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 денег с них не брал.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Поэтому все звери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трамвай спешили сесть.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Для всех открыты двери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трамвае номер шесть.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Он сам любил зверятам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дороге напевать.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Поедемте ребята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Хочу вас покатать.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если вы ребята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Трамвайчик номер шесть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Увидите когда – то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него не бойтесь сесть.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LM-99K_№_8330_at_Primorsky_Victory_par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8296"/>
            <a:ext cx="4038600" cy="268977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263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ОТ КАРЕТЫ ДО РАКЕТЫ</vt:lpstr>
      <vt:lpstr> </vt:lpstr>
      <vt:lpstr>Содержание </vt:lpstr>
      <vt:lpstr> </vt:lpstr>
      <vt:lpstr>НА ЧЕМ ЕЗДИЛИ НАШИ ПРЕДКИ</vt:lpstr>
      <vt:lpstr> </vt:lpstr>
      <vt:lpstr>ПЕРВЫЕ АВТОМОБИЛИ</vt:lpstr>
      <vt:lpstr>СОВРЕМЕННЫЕ АВТОМОБИЛИ</vt:lpstr>
      <vt:lpstr>ГОРОДСКОЙ ТРАНСПОРТ</vt:lpstr>
      <vt:lpstr> </vt:lpstr>
      <vt:lpstr> </vt:lpstr>
      <vt:lpstr>НА ПОЕЗДЕ В ДАЛЬНИЕ СТРАНЫ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КАРЕТЫ ДО РАКЕТЫ</dc:title>
  <dc:creator>1</dc:creator>
  <cp:lastModifiedBy>1</cp:lastModifiedBy>
  <cp:revision>10</cp:revision>
  <dcterms:created xsi:type="dcterms:W3CDTF">2014-11-26T09:24:59Z</dcterms:created>
  <dcterms:modified xsi:type="dcterms:W3CDTF">2015-12-15T07:20:12Z</dcterms:modified>
</cp:coreProperties>
</file>