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8" r:id="rId2"/>
    <p:sldId id="266" r:id="rId3"/>
    <p:sldId id="257" r:id="rId4"/>
    <p:sldId id="271" r:id="rId5"/>
    <p:sldId id="259" r:id="rId6"/>
    <p:sldId id="258" r:id="rId7"/>
    <p:sldId id="265" r:id="rId8"/>
    <p:sldId id="267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85;&#1072;&#1089;&#1090;&#1072;&#1089;&#1080;&#1103;\Desktop\&#1053;&#1077;&#1072;&#1087;&#1086;&#1083;&#1080;&#1090;&#1072;&#1085;&#1089;&#1082;&#1072;&#1103;\&#1053;&#1077;&#1072;&#1087;&#1086;&#1083;&#1080;&#1090;&#1072;&#1085;&#1089;&#1082;&#1072;&#1103;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gifportal.ru/data/smiles/ludia-1879.gif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mergenza-russia.ru/images/pics/chai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937" y="0"/>
            <a:ext cx="5148064" cy="68341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484784"/>
            <a:ext cx="41764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П.И. ЧАЙКОВСКИЙ</a:t>
            </a:r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 «ДЕТСКИЙ АЛЬБОМ»</a:t>
            </a:r>
          </a:p>
          <a:p>
            <a:endParaRPr lang="ru-RU" sz="2800" b="1" dirty="0" smtClean="0"/>
          </a:p>
          <a:p>
            <a:pPr algn="ctr"/>
            <a:r>
              <a:rPr lang="ru-RU" sz="2800" b="1" dirty="0" smtClean="0"/>
              <a:t>«НЕАПОЛИТАНСКАЯ                     ПЕСЕНКА»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lasty.com.pl/city/large/2/RAVEI/ravello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24543" y="0"/>
            <a:ext cx="9468543" cy="7101408"/>
          </a:xfrm>
          <a:prstGeom prst="rect">
            <a:avLst/>
          </a:prstGeom>
          <a:noFill/>
        </p:spPr>
      </p:pic>
      <p:pic>
        <p:nvPicPr>
          <p:cNvPr id="7" name="Неаполитанск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clienti.miller.it/lega/lapadania/uploads/napoli_ar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http://www.nelchnelch.ru/images/poezdki/Napoli_15/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719065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s.visititaly.com/App_Images/Blog/ee2da87e-7e5a-4e5d-8ae2-85c1609d54c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.kolumb.kz/places/000/419/neapol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201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tdata.ru/u25/photoAD67/20565185339-0/huge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Picture 4" descr="http://mdhardwoods.com/images/55ea3fd3199a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1150" y="2095500"/>
            <a:ext cx="3752850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4704/shapel-n.20/0_714a3_e5327ff2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5658" cy="6858000"/>
          </a:xfrm>
          <a:prstGeom prst="rect">
            <a:avLst/>
          </a:prstGeom>
          <a:noFill/>
        </p:spPr>
      </p:pic>
      <p:pic>
        <p:nvPicPr>
          <p:cNvPr id="3" name="Picture 6" descr="http://gifportal.ru/data/smiles/ludia-1879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040" y="4293096"/>
            <a:ext cx="1228725" cy="126682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5468 0.13969 C 0.05868 0.13668 0.06319 0.13368 0.0651 0.12974 C 0.06701 0.12558 0.06805 0.12072 0.06892 0.11587 C 0.07013 0.11101 0.06892 0.10685 0.06805 0.10222 C 0.06701 0.09829 0.06545 0.09367 0.06198 0.08997 C 0.05902 0.08603 0.05434 0.08303 0.04913 0.08095 C 0.04409 0.07863 0.03836 0.07701 0.03229 0.07632 C 0.02673 0.07563 0.02066 0.07563 0.01527 0.07632 C 0.00954 0.07701 0.00434 0.0791 -0.00035 0.0821 C -0.00469 0.08465 -0.00851 0.08812 -0.01059 0.09228 C -0.01285 0.09598 -0.01372 0.10107 -0.01372 0.10546 C -0.01441 0.10939 -0.01372 0.11425 -0.01146 0.11841 C -0.00903 0.12234 -0.00469 0.12535 0.00138 0.12674 C 0.00711 0.12789 0.01302 0.12627 0.01684 0.12373 C 0.02031 0.12119 0.02274 0.11702 0.02326 0.11217 C 0.02326 0.10731 0.02274 0.10269 0.02031 0.09898 C 0.0177 0.09505 0.01823 0.09436 0.00868 0.0895 C -0.00035 0.08418 -0.00903 0.08557 -0.01441 0.08534 C -0.01962 0.08534 -0.02396 0.08696 -0.02934 0.08835 C -0.03525 0.0902 -0.03993 0.09367 -0.04358 0.09667 C -0.04688 0.09968 -0.04844 0.10338 -0.05035 0.10939 C -0.05157 0.11564 -0.05157 0.11841 -0.05157 0.12304 C -0.05157 0.12766 -0.05157 0.13206 -0.05157 0.13668 " pathEditMode="relative" rAng="0" ptsTypes="fffffffffffffffffff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-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00"/>
                            </p:stCondLst>
                            <p:childTnLst>
                              <p:par>
                                <p:cTn id="8" presetID="48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3958 0.16975 C 0.03159 0.17577 0.02361 0.18294 0.01354 0.18594 C 0.00225 0.18895 -0.01042 0.19034 -0.02379 0.19195 C -0.03646 0.1938 -0.0474 0.19195 -0.05938 0.19034 C -0.07049 0.18895 -0.08229 0.18664 -0.09236 0.18132 C -0.10243 0.17669 -0.11042 0.16906 -0.1165 0.16073 C -0.1224 0.15287 -0.12639 0.14362 -0.12847 0.13437 C -0.13021 0.12535 -0.13021 0.1161 -0.12847 0.10777 C -0.12639 0.09852 -0.12136 0.08997 -0.1132 0.08326 C -0.10643 0.07609 -0.0974 0.07008 -0.08646 0.06707 C -0.07639 0.06314 -0.0625 0.06175 -0.05139 0.06175 C -0.04045 0.06083 -0.02743 0.06175 -0.0165 0.06545 C -0.00643 0.06938 0.00156 0.07609 0.00555 0.08534 C 0.0085 0.09459 0.00451 0.10384 -0.00243 0.11009 C -0.00938 0.1154 -0.02049 0.11911 -0.03334 0.12003 C -0.04636 0.12026 -0.05834 0.11911 -0.06841 0.1154 C -0.07847 0.11147 -0.08038 0.1124 -0.09341 0.09713 C -0.10747 0.08326 -0.10347 0.06938 -0.10434 0.06083 C -0.10434 0.0525 -0.10035 0.04556 -0.09636 0.03701 C -0.0915 0.02799 -0.08247 0.02082 -0.07448 0.0148 C -0.0665 0.00948 -0.05643 0.00717 -0.04045 0.00417 C -0.02448 0.00232 -0.0165 0.00232 -0.00434 0.00232 C 0.00677 0.00232 0.01962 0.00232 0.03159 0.00232 " pathEditMode="relative" rAng="5400000" ptsTypes="fffffffffffffffffffffff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cruisehelp.ru/fotostory/sregmore/6/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529" y="188640"/>
            <a:ext cx="9324529" cy="6858000"/>
          </a:xfrm>
          <a:prstGeom prst="rect">
            <a:avLst/>
          </a:prstGeom>
          <a:noFill/>
        </p:spPr>
      </p:pic>
      <p:pic>
        <p:nvPicPr>
          <p:cNvPr id="4" name="Picture 2" descr="http://i7.glitter-graphics.org/pub/379/379587hzkelxp9qj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4149080"/>
            <a:ext cx="2282848" cy="24482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99792" y="2780928"/>
            <a:ext cx="43204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КОНЕЦ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http://www.mindblowingpicture.com/wp/music/WPB4PJ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87424"/>
            <a:ext cx="9144000" cy="72454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11560" y="3861048"/>
            <a:ext cx="78488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Презентацию подготовила музыкальный руководитель </a:t>
            </a:r>
          </a:p>
          <a:p>
            <a:pPr algn="ctr"/>
            <a:r>
              <a:rPr lang="ru-RU" sz="3200" b="1" dirty="0" smtClean="0"/>
              <a:t>ГДОУ №53 Красногвардейского района, г. Санкт - Петербурга</a:t>
            </a:r>
          </a:p>
          <a:p>
            <a:pPr algn="ctr"/>
            <a:r>
              <a:rPr lang="ru-RU" sz="3200" b="1" dirty="0" smtClean="0"/>
              <a:t>Черныш Анастасия Анатольевна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255</TotalTime>
  <Words>31</Words>
  <Application>Microsoft Office PowerPoint</Application>
  <PresentationFormat>Экран (4:3)</PresentationFormat>
  <Paragraphs>9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Анастасия</cp:lastModifiedBy>
  <cp:revision>32</cp:revision>
  <dcterms:created xsi:type="dcterms:W3CDTF">2015-10-31T18:09:01Z</dcterms:created>
  <dcterms:modified xsi:type="dcterms:W3CDTF">2016-01-07T18:57:09Z</dcterms:modified>
</cp:coreProperties>
</file>