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3" r:id="rId3"/>
    <p:sldId id="264" r:id="rId4"/>
    <p:sldId id="266" r:id="rId5"/>
    <p:sldId id="271" r:id="rId6"/>
    <p:sldId id="272" r:id="rId7"/>
    <p:sldId id="285" r:id="rId8"/>
    <p:sldId id="270" r:id="rId9"/>
    <p:sldId id="278" r:id="rId10"/>
    <p:sldId id="289" r:id="rId11"/>
    <p:sldId id="280" r:id="rId12"/>
    <p:sldId id="291" r:id="rId13"/>
    <p:sldId id="283" r:id="rId14"/>
    <p:sldId id="292" r:id="rId15"/>
    <p:sldId id="293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505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EBE8-9AA1-4820-B99E-EF0565906EF9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png"/><Relationship Id="rId1" Type="http://schemas.openxmlformats.org/officeDocument/2006/relationships/audio" Target="file:///D:\&#1059;&#1088;&#1086;&#1082;%20&#1087;&#1086;%20&#1090;&#1077;&#1084;&#1077;%20&#1057;&#1051;&#1040;&#1043;&#1040;&#1045;&#1052;&#1067;&#1045;,&#1057;&#1059;&#1052;&#1052;&#1040;%20&#1074;%201%20&#1082;&#1083;&#1072;&#1089;&#1089;&#1077;\&#1086;&#1073;&#1097;.%20&#1072;&#1090;&#1084;&#1086;&#1089;&#1092;&#1077;&#1088;&#1072;%20&#1074;%20&#1083;&#1077;&#1089;&#1091;.mp3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5" Type="http://schemas.openxmlformats.org/officeDocument/2006/relationships/image" Target="../media/image3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88;&#1086;&#1082;%20&#1087;&#1086;%20&#1090;&#1077;&#1084;&#1077;%20&#1057;&#1051;&#1040;&#1043;&#1040;&#1045;&#1052;&#1067;&#1045;,&#1057;&#1059;&#1052;&#1052;&#1040;%20&#1074;%201%20&#1082;&#1083;&#1072;&#1089;&#1089;&#1077;\&#1087;&#1077;&#1085;&#1080;&#1077;%20&#1087;&#1090;&#1080;&#1094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88;&#1086;&#1082;%20&#1087;&#1086;%20&#1090;&#1077;&#1084;&#1077;%20&#1057;&#1051;&#1040;&#1043;&#1040;&#1045;&#1052;&#1067;&#1045;,&#1057;&#1059;&#1052;&#1052;&#1040;%20&#1074;%201%20&#1082;&#1083;&#1072;&#1089;&#1089;&#1077;\&#1087;&#1077;&#1085;&#1080;&#1077;%20&#1087;&#1090;&#1080;&#1094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14488"/>
            <a:ext cx="8001056" cy="29854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Урок математики</a:t>
            </a:r>
          </a:p>
          <a:p>
            <a:pPr algn="ctr"/>
            <a:r>
              <a:rPr lang="ru-RU" sz="4800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в 1 – Б классе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Учитель: Панкратова О.В.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звери 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2428892" cy="24288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85749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3+2=5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с. 86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3214678" y="3286124"/>
            <a:ext cx="714380" cy="2143140"/>
          </a:xfrm>
          <a:prstGeom prst="leftBrace">
            <a:avLst>
              <a:gd name="adj1" fmla="val 0"/>
              <a:gd name="adj2" fmla="val 49492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14546" y="478632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464379" y="1464455"/>
            <a:ext cx="1928826" cy="1588"/>
          </a:xfrm>
          <a:prstGeom prst="line">
            <a:avLst/>
          </a:prstGeom>
          <a:ln w="508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MSERQUExMVFRUWFxoaGBgYGBoYGxgbGBsbGhoXHhkZHycfIBolGhUaHy8gJScpLCwsFyAxNTAqNSYsLCkBCQoKDgwOGg8PGiwkHCQpKSwsLCwpLCwsLCwsLCwsLCwsLCwsLCwsLCwpKSwpLCwsLCwsLCwsLCwsLCksKSwsLP/AABEIAIsA3AMBIgACEQEDEQH/xAAbAAACAwEBAQAAAAAAAAAAAAAEBQIDBgEAB//EADwQAAECBQIFAQcDAgUDBQAAAAECEQADEiExBEEFIlFhcYEGEzKRobHwQsHRUvEUI2Jy4RUzggeSorLS/8QAGQEAAwEBAQAAAAAAAAAAAAAAAAECAwQF/8QAIhEAAgMAAgICAwEAAAAAAAAAAAECESESMQNBE1EiYXEE/9oADAMBAAIRAxEAPwCWn0NiaRi17jtaCdFqVKSoUUtYMM9+sdWlSEkpFiQ5Tdu8RXLmFaSjmDC6SAxHX+I4zqCp2mJSKbgKcku56xcJ9JpIv0szHxvAqwsKBKi2SCDno+BAuukKmJqQ43bDEZ9IBDjTTEKTSolKgbAm5TsX6bQRp5UsXUp05YWdusIVyjLAmGbdVg7MD27Qm13F1LRQlZUf1EDP8QU2M9rfbJY1KzKAUKiAEj4RgQ50PFqgFKDZcXcnt3jJ8L4Qv3gsScgu3q+8aNGjYh+zF8mLJDFaqtNQJd8F7t5gWRNVUxIYvnp0i3WkJBsqrOwS3YRGTLS9QBS9wCX+kABCAbEFh9I9qup27RRNS3KVliQ1sHzAiuJArZ8WV2ftAAYFBh93iuYaTse8Lp+vpeLJWtG77bfWAYYiZexxtA2o1ZDgsziKtRNpIKFgvsbFujwBrNUQL3H1iRjEakNduXpcH+IGGrubZHbH8wFK4pLBIVa1zFCeIhiHv26bXhUOxiuWkpYqPxDP0inUadgHex8k3xaBZvFBYkMQPm3WCNPqDMKVos1yM3h0IIJUVEDOMWPz3j2nkkvUChsE28tBWrC6QXFTuQ1r7P1iZkuQSUmzG7t6QWBBclsKqGwa/iLZeps7Y6WPeJStBkhSqWsDh/vFv+EcZCVZAJd4SYCqfPSDykP1f6Rb/wBVE1dRS5UQFgAJr6lhave2b759O0IFykDr2PX1gRcjLEuL2z1hkuNha5aZiRT0uXuNqh1G8cnqBIVWAVB1B2ZWFejh/WBUrU9co8xYrBGRuWFne5Hr1YpOpmJHKEL/AGO4hSdaZt1podItMsciGSQBd1MTjtBUqcRZKaXLEhIDwoUsTGAUXd2dw2+YskzWFFRVv3bz12aDgvZrY3Vr13FZ7gkY+xiOo1JUG95T4Sm/rC0aAhVZUrLWZ037bXxF60JSTbNicebGKUUhWUa7TJmgXCiMC7Ab4hdJ4HQOXAJ+Eh26XzBwlqSeRTg9T/EUq1TLoO/a4+WYYJBErSpAFlC1u/aLJKGySzsMHaJq1MwppUtawMpKdtr5f1iBmgWICXLefO0AaRnyA6XJ6A7RZLBFyzC5LbG3pA06ddgqkhvD9PESmIXSQFF/y3QiCwLlpRfmPYfzCLiHCEzSFAsf1dx5hpMUp2DWyCIX8Z4nRSlB51XAzSMVN9h/EC1h0KZ+nZTOXFju469oukrCWc3a4cW/eLxogVUDmV13L7kvb13g3iPDdLppY9+JpnzEVITJKWQFPTVXlRpJawYi+8bfHH2TyYs1uiUAiYFpUhfvQwU9BQEEhVmBImAgObA9IyUzVE7lu8b7hns8WR75JomC4Vggi6XyFiuxG5HrlOOcC/w0ykKrQXoX1AayhtMAIqTtkWIaXGgTsVhL5N2jiZjWeOTl9M94DXqiNhEjG8icCz4hpwzUBLlIYksn9y3SMzoFrmLCUJJJIsAT6+I+g6LhhlLQpR2IDJCgnz3ff0iJZhUdCuF0LQB8Sjaon9jiGGmlsjnpBG4x2vA8pKBV7xisf0crdLPlot0U5JlqKGIB5gosPrnPWM+y6LEoBrJVVTSKupKQohu1QgHWELoFwQWcd4JRxCWlCeeWAVrUoPuTZv8AxAinUaqWspAW5JAFIfxi+YKlXRKaK9Ip1+7Xcj9W57GDNRwYUqKRYAkjJt0MD67hCkEhaVOk7Bikg9u0XaaSohQ96WV1sQT/ADFqUUtJkpejM6acXICqTgOctu8OJa5YA94SFNdkkj0YY3g2XwGWlSSypqknJsARdujM4g6XwFagFS0WOxcsenyY+sQ5KqZEq9ifh6BUFArNIZQIIIGWIHxYOdhDdCBMKVJJpZwQ1I2pO9/pFhWCHTTWCHLHY728ix3aKtJMdHKmkFTpLFPLtbO5DxpZoXq0ygp+Ughgbu/Qt9N4mqQ7cvNgj+Cd4lJ06knmJDWBZr3bJvn6wo9o+Jr06CVKZT0gK5nIPw/Ldy0PvoQTr9XLkh5lh6FiPG7wh1KzqWXKkrDfrLgBm2BYj0hHopKp8z3k1ye+3kswEaWVqSzAoQlsuQbdwPuG7xvGC9mbk/Qq4lxbVy5nMtO5TaxAsb7XL+m0em+0q0KPvtKDZ+UnIDu24IuO3WGKJADqov8AqJdlMLWD3v0HrBcvhSVIAKQEjt8LHHYXIZ7OSOgTiFi2V7X6dQZYUj+qzevcX826Q3kTErSSlQWBhrts7eo+bwtn8FSAt05CgkkXYDlPfLW6JIfdFxPRJkEKluHu3Y9G/GAjJxRaZpdXxdMgObszMRUXBsB/MZKVxFUyeZijzKPyA+FIhbqNcVOSb7elsR2spUT1/j6ZjSKURN2amRxEomKNYBJDE7HDHtcRodJ7PK1S5alqqAUAsAk0hKAEgNZN3DHI64PzfXa7lIvUd3dwf3gv2a9tNRJWQGXVylCklTv/AE03BPrFQavRS/R9C/8AUn2gUlKdLJKGKCoslwbsA5Ia4d8uB65bR+z8/Uky0oUvosEljZgStnWHdiXUgHMMNfqEz5KTrJRkrNpamCSxvgk+bjzBU72x0sjS+5lSzM/qSCr3a3SzrqL4uQMqYgjbS1Iz2OGJ1fs5NlrKCElQ3Sp0q7hXzF9w0W8I9k1qWhc2WDLJYpK2JBDOKbvcEeIO0nFAMgnub/U2OcfuXhrwvUhVwFJZ8W3vfIbcRk4YaWi72d9nk6NRC5lVTOpDgMdiW+kPUy0F0pKRlQF+YfvAM7VsKbHJAJa5IfB6PjpC2f7Re6QAm6kgsOnnr1jCXhk2aKSoK4lxtMkA087coFJBe7vkAQo0sqdq5jAFSlGyU2F+gcAD+O0IBNMyZUolR33P9mjc+yuqElLBqqr9xs/YO7NtHR44rx/0htyKNd7MIlAvrZJmAsUFwCofpEwikm2LB4C07y1IYkhT0rS9SHu4O47GxbrDnhfAJmrIEwkhV1uCMqqUbH4TgFgfnbQ8a0el0yZYcJmAsAHdQAbAvhj+W1jyesiVJ0gbh0mZqCuZMUXUtRISMHISxOCMHdiNoZq4LISxc1kOkG9TbdBCU+0KEJ7KspKsgpN0kNcNceXEONfxxUhSUhClqZ0UqSpKgxTzAbXTjcjMcP8Ao8SjK17NYTzfRHVcaky0mpJBSAo1IBCuYoIS3xkEszF38xi53FZ6jyLVLSAwRYkdXchi5PK1gw2g/i+uVLRLme8KpykBkhCZfuWDskX5CxLAguLlQsM/MVNJJVqEIL4WRUe9y/qekc6g/Rz+VuToa8I0erlqJWW5mKCQGADm4cJAqdh0DXh5KngXqB3cqJaouVO2/wAhYwp0vEZlbn/MkH/tLpCVhV/8tnZbAHzb15PVIVZJoLUlFk8qrMCAwFQfpc946KOke6lCyFJScYFnd3BqDuCPm8fLuKIfVLCqXqYhJduqauvVvHjQ61f+FkLZfvEUlNKmBBNhdi42wCC/pl+FvUVbi5O7k4BO+b7eY28aIkPCUywEpFIu17k9fzqBsTBfBK5igUjlDqc3vmojYDPW46wl4gsgOSHUkf8AyzbYMQG6HqYf+z89pQL5OOgJdnw53OwfpGpA7lzCwCiDfcuXO5a3W3YktiC9MkWISlIGOvbfpfEZwa0rmJf4Q5btal/Ni2bnpDNPEkgUgEnOcb/h6+Iycx8RxqNMFXbHkW+4x9X3jKe1HDjQqzMLt1GwGcNftD2Try1irr/Pp3hVxLiSTKVUNiPVr5vmMpSstKj5lONKlDrB41SVJFTOB8zYeAO8LFLqNvxos90yc5joUW4kcqZyYtyA4sXeH3srw9VYm2BF3Z6Q/wC8KuFcPM1Qf4BdZ2ADfjd40Gr43OllQ/y6aMA8oSE2Iqz4vgxE8VIcdei3jfEwueUoelBsCSdiCz3bFoGHN5HT6Qq0+oJU5Oc+sNtMXY3aKjioT3S1C6Xpt4f1DdIbcH19KgVEjwAPR8n1PiFq01G5z3i2UaEO4c9s+oirGkHcd42VKKUsH7Mfr9oUTFqVZLWA3/Lx6czkm5bFx+8V6GfkWu308w3iEW6HUlJ5m7/32hrL4+JCwRdJFiCHELl0eLNk3hVOmEgpNxt2jJ2y7o+0+zHH0mWmakBS1fEanIbqfU9NozPt3MK5pVNJEtRTz2A5QUs7FnrVkbvYgEYbhs+bLDJUQHY35XZ2L2wl/TaPoWj9pEp0yVTUlYSbqYLdnZ3H7WtnMaryZTM2qdhek9ijqEHU+8MkAKUqpKlVNzJWKiCwu5sQ2C9qJ8yTKlrSJqZ6pZ/yyipiBcKBG4qPKCwZ9yx03/1BmCVyIKnTy4DmlwhhezXDMwMYvWagpQXk0VXASpnLuxdykZtjGIz804SVIS5VZTqeIrXUpqqwWVv1AB2GfEVStCuY591MV3Sm1wFMXGQFN6R2SQ5Wp6CkmhiFqAOABhIIcqD7NuRyfxOeplJm+6SQ4Qk0hIvZm+sc9fZyyk2bOaE0kJZIKiSEi5Iwcgggk9WYQMdKKipgVlQvizXdsnGWgHR8QKyhkpszlzT58eepfEM+KcVSpylAlKDukKZIu4FLcpbwB84o9AQ+2CKZaDSkFcx6WGwekgG7He2TaEktTAizuqpsDa3o/wAvER9ptY8xBqKmBLk3B/uDePaBSaFKVc5brUf2/cxtDohndYCXPU5+g9A5+UV6biikpKXs7/f+TFuoWV0gDFvJsD+0FafgZUAbbAeHIB+3/uhykCR3RcWJLgsWJzk2Fz9e0NeHqCrkmxHzwLefsIK0XsWhwzizG+WOD3/b1hRxnQq0agKipKvh6ulrFvMYuNlppDPU8Yo/Vu3p+fvGa4xxglCku5Ja38Qq1fFCrItnPiAqiX6vc/nT94cfH9ic/onoyenT/n+YLlzHUkOwJBUcsOv/ABAkj5DaCdPKpflqGLFu+fzaOu6Rz9sbVhj7pDUhieYODcgpN2Di/eAuM69BlBCE8yjdRuQkbDpzQwmrUFlS6mKuiXDgZZz0ftiEvu65q1NZ7Al29enTzHLHTdoVsxhtpJ2IB1Mm5jkmc0WxI0aZoP5+feIarXUln8QuTPbO0Va3UOR2hx0HhOfOvU/7/tEAsZAd7dv7xWzi2Yr90fz8+saMzsKOqds2x29IsliWxKlMwJDXuADv3LQElBJCRcn/AJ3hvwjTIMxKVpKr4YMkUlRUXIsmkn+YzbSLWjLhunSUpqS6EhTMDdRYAqIuO3WG+n4skApltWbMb1A4Jpyws/ftA8xXuwKlOQpSVcqi4CEKB5SQHC3CuhBY3ESDlaTcIKSQu4a71syS2GF3AbcRjLSqro9reHJISVcqgcpPm1xi++xhanhsuWupUwqIBdJ+EEf1HZIxSLnqIcf9UlKSEzAAbO4HMG8kOWNncMM7jT+FINAlrBLOorU47MFYLC+XY+gsBq8BNQFLQ/NSbKVygr/pBZilDCyQ2PMEaPh82YgGRLBQLEndQyeY+MWitOlUioKAdgLqSi56EHmSRv2tHka1aXFSiHsQSBgYYYgbvszfjSRHRaUpUQxJLGpNL5yUgsDZ+heC9SmaoCm9nuQxSbZdncixxCWXqSoPLBUU2/1XcB0vi18X+cH+/UlIFCE9XcOcP1NwQ/YQmjcUce0ywlJISyVKTylJpwwse+IF0M3lv4/j6/aD+Mah0MSSSQOgLEE+WNrvnaFZS355aNodGch1w2YAoE7bft6mNDpuNIQACxwD43Py2jE1AAXv+B/n94oVq1E+voHs8a8PZHJH1PS+0kpgCofZz+KjKe1/FverDBJSASXQ5uXt2jPK1NLO7vYbkEEfYj5QXoZZmKHOxuM2JvcEfpbr39InGkOLsrRIJNrEfpSGFxd+/wCCOnQqL2d7lhnZ3HkQ/wBLwUpSkoAUwDlwkXuWy4uDnAYG8EypSVqpASlix/0tepSh1D9PO4xNDGztLQsJ67tgk9IuGlqZ1gAEjmCgC+OZII2xGs13s6FOCErsCClQSXs+SBa+/TxBaeBJlpVgJd3Jugp7y6agFBrbYJaL+T8aZPDbEmm0LglZSSXO/WxHzxiw6xH/AKXLS7Bj2UX6OxL5f/iHum4OzATQq55gli6U/CUuQXLGoMS+CCI9O4RMABUaGKbqLpFWAN9mIIF27tna9F0ZnV+zxaxHZ+jtkY8mFM7hyk/GKfUN8/R4+iT9GJLlVRLJI/UKugY5scgu48QClbi9Kt2KRzZNzcY2HS0VyFR89nOlxFAJEbnWcIlLwhuiksGIcZHexsRfYiF8/wBkgoOiYX/1AHB7dr5O1xeGpCaszklbHEFJIpJIsB+fcQbM9ldRLU4SladmUhzlwEFTlQ6B4B1Emck00sSWoIKVA7AhTG/7RspYZNEdLqebll1lYYA2DdA2+I03BlhUkkS01qBSKkkFKb+8LgG5YIAZvj3aFHCeEJWqWHUTs/IE5LkguWPS7Yw0aidpS1JSZaAwQQGoH6SQUsCTdwoB1bvfCes1iqLdKkhCAFVNgnoQzFTh2AsMgeI9PnhwF1O7A4Lh+UjY7dPnFyZSqS5u7EggEP1p9NnxA6pZUTL6nJuQTdOLb2H3jOiyuZp0IpmISldJelklKgzEXzY5PQbxNc0DYpBJfelnJLM9gXe9wCN3ESHSzCkFreHFjfcj0YiITiWbp17fjesVQg6Tr5RTRNFYGPhTcWaoAh3Fji+2Io08+QE3TN8pmFL+Q2dvSFKlgF7kuC/freweOiZ0tABP/GnCbABmCU03U5USAH7g1YEV6jUhCSsqDXu+TskDNy/1g5EpVSAlAKSLGkEnrg3snO14yvHuIe9nEIBCEkhILfOwAeKSsTdFU3iJWoqOT0+0SVqgQABj12b94B7CNPwTgDkKIsbpxzdGf6nbEW8ITEplrLMDt9fEM+H+z02ZzWSOqiOhYU+Qzd41MuQKmpZssMkf1Xvg9CXIyIIUgXIqY2sHdL4IF/JazAiD5GPggLQaFMlD0hVg7hJJe7gXbD+g6WMmygCS3MBdIABBCSoKIAFiMHDp3iuXIUGUkkA/oIcAuGWCNmI7dDmL1pl3ZNgXs7dLJAy5f1J3MZl0elipQCQFMy0pCgSDlv8AeFJJ3aC06MIIKSbEWILkm5AqAuA9nwD0c0aWakTEF6C/Ia0jr+ncFiz94O4pMloQVrPMp2JNyqwHIXB2DJAs43vajashyp0XyZK1FSWLYrZqT2DsbDFnNmxFuj0rKUAokBS2FIBShxy3NYY2BqLgbWhbJ1JUgkghv0glJSWBp9GpY9BuzEydSVFCS5JZJdVO5ZXku4YA7EEXGePC9OzwwKmBBAchRG5LkLAAcDJwauxFMuaiUySSkVMwKXY5b+oNfc9rxxZWUgpUpIBYJZSsBsK+/a4MUTtGohcxajQUqflZwCCEsCRV8Vnwr9N3XEdkuI6FSlUpqanlcpcJCS9YBIL2Z9g+QYGnSSSynZw9JctYVAOCWAG93JexEGIEpdITXZINqg4ZgAwYiklx2McmS0lBIUmoKCWUZhJxzEkBIJdw5wTaKomwNXCyolTKKQcg5LlIW4w4GejWL3idKgAgBgkuQBliHIKd7AWG3pBUwKUlwUIYuKgTdmOHdnA3+FPQRBGlXOUklAqCUguugkpsAzOGPR8IbBcGDzQFpL0sSxGXJHIL5CixDjIGXDxn8OBQUzSmkN8awUjPMkFTpPdJSRVgwZLkzSGCVgAMpJOKt3PZh8j57MJlpelVKXDhyFh7VAjlWKim7PfLwCFmi4BLROBLgDHwqSai4ZRAqSW5bPkE3tquCcdVp+SYgLlFgA4DDpexFNm3Zu8I5QpTS4Sg4TSFJyKS5uASCHGb7xIylLlhIIqCybkKcMDtSSENlnFVstFKTWoTV4wvjHuTMKpIpSXA+JrE3GCEsmwOCCxML9QoXUXDBnGG2ZujHrYmJnmcKLKvcA5B6KDXOPk1oWzl3+EEkswUkBiwIPhRBAthrEOZY1h2ecukE7ktf5ePvAM1bP28H0+8c1+vD525urm/55gRMy2Ttj7dIdBZ2bM6tFYP5eOLX1+sC+9H9JP/AJN+xhAO9fM/yjUUqKkkhx5ZiS9vx4wqVZMfR9ao0qCTTV+lCUizUs4D7bnc7R89/wAEuspCSVOQAA+PHYRUCZmg9k+C1vMVZgGuLi7nw4HzEaw6a6kuCkksQW+YTu33y8CcK0/upMqWbLH6SWHQpfrULOR9IYoTUohgb8zMyRdgC9r/AMXeExxVFCpCApnWccqlO3g3KRTsSw5bRfLkBVgs3vYFQA8hnx2/iySpTUs5axcAEf6kkHGG9IsmSpRW7E1E3uRZzy5D2VZ9rwii0J5RYlTuo3ZW4KUg2u/8xMJtZOTdskktWMBw/qTkG8SlySpLgyy/w/FUbOmoks1hg5ezMYnL09BJKWcgAsbOSBje36nh0KwIoCnQRysyX+IjawewABexiH+GSogsmYbhLqJUEg3AWBYWD7wYdNWrmNQJFtnFybPfF8j6QRKSXABASS6iwcHLh7kOA5J6XGIAIzNAgf5bFLEkFIDCz5SKqmUA7Ne+I8iUgWdllVKuVQJVZ87lj4bJzEkuoEpWt7X5jgu5SocrkEgqc9NoglSwVJCQpNLqIKiQ7BmcsLAkuwAPiAVlU8pYKqLkm9QTdJPzBLMTjFmiU7UAN+lgw6GxDuR0V6v2eChNCiE0B7YSA5cM5JsA5+RjiJakEOQG/UkjJBFwodPucNZ0AJKk1g1gvSlVRAdbuQbjObxNEsC2QQQVFRVZiHDW9esWzdNe7pBsCcgmzpO+E2Idyz3MRlkC1RuoMx3H+1wHzZs9IQzhkIJJYgkpekfEGY3DOW3d72e8TTKoYKcCzmlweoqUSQXIwzgxWEkLuCSqwYML2ycF9iOo82qcXuLYsCQNty/bsLEwxHZckWZTYYBeadqCLj6gmx6WiUpgl0/EKSOUOAc4uXp7lO7hqQAbh3bNnH8gg2cfpPiKKVuG5kkZFmpsLZZhm9ju0AHSguxKQo3JSbEECpx8Tlsdd7RQrQIPxBQYCzD7i73YbHs9rES1VFTqNu13fCgDlns+RkuIs00tAc2F3zZwMAdOvm4LCEArn6NYYAhQAUbkEsbqDbkM38ZhUpdQZafdruDULKs1Qe9wBg2Y2BBjWo0YypgA5sQXJFlPgJ6kPfa8BTdOWehBe2CeU52weptbZi6odnzfV+8dVaVB1dCA4LEP2LCIrnqAZLW65v8AnrG/mcMQtKwoNWRURn/cQWNzym+4AIgXWezctQZKqMJBCQQEuVEAEumpZqJuSxAYWh2KjFyZylZ9YpmT2PLcd/7xsD7DIC/+7Ma/LQkMzWqJJJ62Ba9sQDN9kVvyzgB0WHI7AyyxT3YHNhDwNHktlpekilRdK+U3NQ+m+/ziR0ktKxRUlgHJSDkXSCEs1SsA4HWCtQs1/wDiD62HyYm0CguUve5HpQD9zElHdTMZLmrLXFXYm3kDOYqlyihNlBiWtlgAov8AbJuB0hoE/wDbGxWv7PY5FztEJfMACB8JwAMC2IKECSJqbCrmd2a9juLOwa1nG3UxKShLFLYekBW7uAD8TPcdTtgKZJSkEACykD559e8NffqWlyb05FjvuNrYhN1oMrkrBsl0m9lAO/exsbbOAx3ggrNOzAs7kkB3L2H3ZhC33ym+Ili4ckszkM/eD9PJCklRHMUgu5F7nbvDvRPDsmUCclwQQalHd7tcjF74LxfJW6i5JDgcySoh7gumzMLeD0jukDoLgH9N8sQXD9I8eZJfok/PPzYW7RQE7KDi1JIegBjs7czfDnNusQKbClIF7lNKfiHXuN/pvHtEOdSdgbDo5CftaPS9UvnTUpqQWcs/X6QBRKXJXe7uwZh1fFjnHcnERRJZru5BUSGoGHY3N2s36driLEqYpGxa3+4OfFwIjLW6EqN1E5YdoQFMmSy1Uvtk9MfDtnrFhlAKUqnlUmpSQTk/CaRvc7E4aJzDdJ3L/c/xHSqiZy25QfUq+nTxbEMCtSklAUykO457JOLMrAYkgnptElAAEgEP0QzbFybYbNj8ouSll23UxG3wvjzAOjUbByzILPbmS5YYFy8AE56F/pAUQS7gXAYhuoq/eLDLbv02IJALM+QbWspoomXJB7//AFO/oIqmIBXMHQAjYuKiC4u8IdFlR5Skvf0AIJYmzHcNuN45MSFCtKQ4uAxvuQbdjfu0D8LnEzGPVGwGQl8dYYqlgBJAYqKQWt/X9bC+YBdAZ1QEuwID0jfwCzZw++Ygi6R8Vi4Z7X84w24aOonEpJPc4A69PAirTKeW5yQ57m0AyySeYFSrXBZQDpUMdQbt/cN2WJbh13sGc2pNmHi7eO0UcZmcgUwdkjAb5M25gbhnO1V2dvkP/wBH5wugGUySm7khmBYu4AZjnBc7ZPS0hR+pN+9L/UHdzk5gLh6agAbgs/ooQxMoBKCHFSXNzcuQ/wBI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g;base64,/9j/4AAQSkZJRgABAQAAAQABAAD/2wCEAAkGBhQSERUTExQWFRUVGRwYGRcXGBoYHxgbGhwdGBobGhgdGyYfGRwjGhoXIC8gIygpLCwuGB8xNTAqNScrLCkBCQoKDgwOGg8PGiwkHyQsLCwsLCwsLCwsLCwsLCwsLCwsLCwsLCwsLCwsLCwsLCwsLCwsLCwsLCwsLCwsLCwsLP/AABEIAMQA4AMBIgACEQEDEQH/xAAbAAACAgMBAAAAAAAAAAAAAAAEBQMGAQIHAP/EAD4QAAIBAgQEBAQDBgYCAgMAAAECEQMhAAQSMQUiQVETYXGBBjKRoUKxwRQjUtHh8AcVYnKS8TOCQ2MWorL/xAAZAQADAQEBAAAAAAAAAAAAAAABAgMABAX/xAAiEQACAgIDAAMBAQEAAAAAAAAAAQIRITEDEkEiUWFxQhP/2gAMAwEAAhEDEQA/AL1leJNo0gADoOuJqfEOjMNQva2EWaz6+JyqZXfpg3JZym51COx6485caOyw9cxOolzB+2NTmGC6pJwMM+E1ADpM4XtxyHhSD5ThuiNY/wAnWbTOtgfPEWfy71LisQOwjADZ8leQyDuI/LG1GqxQ/hw3VC2TPl2gKZgde+Eee4MNWkUwRGJKvEpaGqddhholVAtjJ6HBMVXL8FYKw0wp8sHcO4agMFtRHQ2jDelmG1bj2xtTFF6g8Y6P9W18ZKzN0RUckmwMEdMRVqIBlSfPDnN5HLxNOqpMfKDc4WlXZgFFh0wzVATs3yuWj8XnBxh8qLzIk97e2NqyX1QARaJxsMxY6sAICmUgco26zielVaNr4hoVVGoq3tODqeap6lZhqSCDHQ+eMYyy6lvuO2NEyCkEk37YFWvqLaGBWbHsPPGahgwGBnvjWgUCV8uryhAOKufhfS7dibHti2PlhPMYxBXrogLOwUDck2OFoYqmZygI0mzL1xAtMje474Mr02rszohK9DcSO4MX9IxohsdK7dzeJ3t2OLx4W9iudBSUApHNM4lzOVeqAqKWaYUKJJ8sKqteoGLERI6gAE2nsLxuPLviXKcXei3K5XUGBI8+oPQiZBE7eZwz4EvQd2DJlHSpWpupDpZgfwmNrfnisV6omJMjti95qo9c18xRVWaooeoEaeZEAdwBfS2mQBMWnHOUMnV3viTVMydmzVjucbfs4MEnGBR6k43qL1GME7NWppUbUBAHbc4xS8OmJBEE/fA/w/rnQ6qJNiGk+84Z5zKKo0hNRa4PTViYxokvykEhto/XGU4IqnxAoHQrvibhtRgOZIawI7+hxurjUQrRPzKx2PkcEBJlfD0ahK22jqMRjNMDBWx3wVSp6iVBEYgqcPBbmYyLDtgmB62WVrgCb3GF1PI1FNmNrx3w1TKBRdf0nEoysGbgR1wDFdzuY8M2MN/PBlLRUUFgSSBH9cD/ABHwot8j01IvzGLYXcC+IBQLrXIm0QZ9Z8v7vjdW9DqSQ/rZekYiVKi5UXxvTrswBuo7nc4R1v8AEKgrSoIvDzHUwLzG/nFweoww/wA4p1qZZKwBQnVPSL3G4sCfbB6SQlpjH9oWQpuT338sC5vOKOUkBvPYjyOIF4V4hFTxVkbwd/5TH3wUciGKtMxYTHpgZCDJlFZtSRbcA74IGXEHSYB3BxpUyzK2sKRHzY3FYtIHU/3bCBBqWS0augJ6YifLamkMfX+mDDWZWIkEdR54ly9MAydiZgWOMYgFTluQQtyTik5viQzNcAf+JWtFtR2N+o7SMMvjrj6hf2ekId7noQP64UfD9ZUK2uN4EEH6be+Onij6ycn4P8zQVIESpEhgRJ7QBsY8z7YK4dwapVZfDLBSQAzb37/X88JHzKvmblQZmFEfW+5HXzxb+F/ECIyKtmDi0qZHXre0nFXJWDqwrNcXy3DE8HwxXqiFao2m7PfR1Ki6woEcwG5xTMpS/ba1Z6VEUFBlArWLERyC3hmQLba4j5iMY45UNc+M2hTWqNVUspUhZKhWcyOQaQ3W46Y6F8D/AA14dD98qhz8y3gbat/wsQrReG2NhpCt5BJKKE/COEqtUSopuhmQCt4BZhHyMTDRsRaDviq/HPweias1lVXwWGpqaR+6OzFVG9Mt2+Uk2AjFt/xE+JKFJglNiMwp16qayQYiDG5OkWIO2KVT+IKtRgWKa9IIKgAVVYFQxtALLIM7gXwzheAJ+lMa2IqtecH8YynhvtCtOkfwkbo3YjcdwR54VNRMzOOdpp0yl2duyuXZA1VQGMAlZFhvbBeVz3j0tKNoaZJsxHt17YKzjrTamFUMJCmxFh39MRcLNNazAJpjmmO/QeWI/gwzpE8oeCwG8QGwPnOFUy3iqOYfNPTvIwLmap1OqEjrG/0OJVD1GGtWQlRzC8+UYIAoZKP3qCJ6d/MeuM11NSJhbiCD+eNc5XqoRzaIEREhukjywl4zxtqSOQniQb2jT5ny9MYyG2fqLSs1RQYmTtbzxSuKfHLDUi8xYWKsjj1BWQb/AITBxU/iD4mfMOVmBtyzt7/kcF8E4QoIZo7wVg9pLMQdOOiHH6xJT+h1ksvms2oVqlMCxBkgyNvLf/aRN52wZV+FFVG8WDqEEyrKZ3VwIAnvI74mpcaRByLqA2ZVX7Md/wBcQ5nOF+ZnZh11Oy27Rpvbzti9JErZUs9whKL6VXxKZUhXkT2gsLBo5SHEG3riKl8Ps1JqlNiSmoVEEq3JeSDsRIkHaVMwZxb/APLKVC4LKHaWBYQO97Dr+IQfzJp5dDVFRJQiwqRpGoCFDbyI2YXA6MPllQ1nO9GZo6lRiwAkgSNQgEW3RoKke3nBeT+L8zSA1DWrKLN1JC6X8pt23INwMXnMcEWqqlU0lbMgiQmosAP9vOVMECSNiwZbm+CEPUpBdehWamLiYOoAEzpBHiwZMEKDYzhHYyaAch/iKQ2mqGNNvxE3WRae6zc+U4tHB+P0qsaWCsSVKkrKuDGk3i/Qixwh4r8OU2dFQAqzMAwtKMoYAr0jXMdNREQLV7iPATQB0t1g7SGvA87QR3HeLza+yidnRq1XSSCN55gPviq8X+IhSRdDeI8mDsI85iR6YrZ4udGxuvrDC3UW88Lq9csA5MyJgbj36YePHFvJm2iXN5tmdnqEs5iWPT+nYYY8HrabSZncid+s9fTCPM1ZVTGmNyB+vfBuWzJ7kEbG8yeu/Xviza8JlgzeZHiSQ0jaBM99RIn7gYZ8Gz1KqTqB5dh/EBflnr74q65hXmWGo7m5PlfCTNcbZKuoAAERAkW67G8+2JLeR28YO/8ADOF0q9OnoljTqF9TtzSegJUiIOxtFsWfM51KSG4JvA6sfQbn744F8If4kVMvUDOhqpFoMEQOkmDc9ZiLdsXyn/idRqsAqNpc6SWiQbSe0gjpfri6caINOzn3F8749WoW8ITUc86ioBPJBVgJ5YiLgi2Dcp8OLWFKjRWKpQIhZ7MQSWck7je1xaN8Wfj/AMHUq01aD6WZtZ1BSCTvMjr3F5xYPgX4fpZdLF/GWNb6uWqIIAUTAVTaBERuZwyyqZm82LKP+HqijGbeR4c1KQA1ArALI2qGvs0AwR1xQuK/Cq0qulHL02h11ETpnSQ0DdSwuIEEHoYv3x3xDL6PCqF2zEs1Mq0+EWATSZYjQQFlb3YG3So5HOgjmMwAAxH4vIxyg9vQd8JJOTHi6R0mjNVQ+sBmi8QAGELK+e098L8rw3RqJfxKiDSQLbG4MYU8LoV6NVVP70P+7s2ygSAx2C39QcWWjSI0wunm+bVDSNgZ8pE48+joCcll1AliChkDq07gA4JfIqq65JtNza2IaNXXJdRoUH5SOUqZ9e2IBqOlhU1KymQIMyQQI7jrgoVg3GONUKVINUVmcmF0fvBA/LHMvi74w/aGijrCH5i4gH0Xc4f/ABhTqojoq6ASTqkgGd4Abcjyxz6hR5o3vFjEntbHTxpPIkrWArguWDP1N+u3qfy87Yt9IhLhiWb+OB/+sRbeAD64EybJSQaFUmOYj0soJ6ajdvKMR1WIUz8x+eLRMnST16f+qk2tPQvslscJnpl2YNpElqgOm3/1q35/0wyp0qldSzwiKJBjQSTYQoMgHoNzio5TMF9IoqbEcxvc7fML+sYtOWy5NNd9JJ7mbczlt2OmYM7eZwtgoLpcG8FJpwt4gE3nvIa4v/TGuUy+l4lixFxESN40XVvrsMHUcw5UEqEBuqHdU3GuLJyxygntJtgmhmCNKKR8uosdgOm2xi4C9xhZBRijSUkBbMDMsCAPvI+5EA9MQ5nhQUa5hwDANwoPKSrACUEme0CbYZ0C3zHmnZYAH/tB232k4LZJMSoHXSICyIj1vHQ/lgN2jFMzGVOy76wwW4mYDKD0IBle/ucI/iGi0HSZAA3HzWJ39CwIMRy7Ri/5vK2IAgzp5t+nTqBEiOkYrXHcmS3UsRBbb/l3HUdusY55FYnI88NMgGQDq9J9bgYgWoSDGwuDhjxnLlWYeW9rQe/nhJRflPT7zivHlGngeZHKa6a36kRPp+H9cBlYJtaen29sS8KzxAK7zsLGfKT0wRXXkMwWYTpFgD8u36euNJtBQLmq5iVm2/nPf0woalrEnb/u/pgyvW0yRHtfa2BjSZE8yY398GKEmzHDEqa9CfN9Yt+WOn8K+E8tRYNmK9Rm0rGltK3udhLCItOKv8N8KKlf4iNzeB+n9cXD4hrillB4ml2uJACmYMHeOvTviXJL5dUNC90LeMfEvh5gU6U+Go3ckyLcq2gSYAJmLm8RgPM/GOZZUBYATYJyWAIFwZuS09eVes4qn7czMGYkkjvMEFlHTpfBAzE7kn/udvrjohhE5ZZmtW1OWkuTcyeYmACWn8VhfqfaDslmJPzMs+Ug+o74ERACDBn7H+fvicdZG/pv37g4ewHcIYO4nSGAlrDTq3t1HnhLmWr06fNUU1QbQCwIpKTciwYg7+WBeCGtlqXhVSKmnn0n8KAC4BmIIIwxT4np6or6UAgTpi7b3G87Y846hTxb4uqZfw6lFgZUajAgyQbKPKbjDfhHxUKrESq6n0xAbcbzAgxEepwPTemwZQQyCzIYOgX/AAgSo8xhfnsjSUCpR0pUTck8rgXXUo+YQN8PkWkI/j74prFjQR4BI5kXRrHmdzfpYDzxV+GZSWBZtK9TvYbgflOBuJcSatWZ3bUAYESFjflBvB+pgThhwmmBT8Vt5001noPmby7epx1qNIi2WHMZvSNKC8ahq2W1mI76b374S5lgqCWMtPnpW2p3P4mgGFsJjfB6UJoOTuSZueYkgXP8IAgDyOE2fzADKQQSJYTsQsxO9pX3wzYC3fC1BbAgiTAS50r1nqWaVUk9CcXPNZmTC/ghOgEwYXa0sBP+k4qHwkAF3moTcnoSLEnqRdo8vPBubzLGlopQpdiqEmYLlpcn/TTGsnqSBgJ0gVbC+IcSFlkvrkE9XK2UDsGcE+iYY5Wuxu0AGCTE7xpVfZdR8tOKhTcGqvh3UDlnZUB0oD6rLH1bviyUeKaZaC0WUfxHYn/kSJ6AEDHO5ZK9R69VoBYyI2O9z0i5O/b88S0c+uwBC9ANhfr6b4rP+auxN5g+smwM+QE9e+DcvnoiN59gB39cI5hUPsfVM2t99QG0TPnPQqD+WFGfAKkxBkkrE6Z2J8439T3wPnc22htIIG0jcyQ5/TAP+bkhmifI9DN/ywrmFQKB8YUhTrMCu/Xv/wBYpZMSb+2LP8cZ8NVU9CI32NjirqCTGx3v0Hf18sW4ULyMmpVTNjcfc7AD+4EY3auQLMfP9ffe+M0KAALQbDvB6xJ6dyPPGczSGqPX2I2HlIG+OiULySUwWJJ32A+v6YffCXBmzFbmB8NYLkD6+x/nhPlsv4gCqCZNx1E+Yxe8jwYUqfglilQmVIJB27j2wsn1VLYL/wBNYHfC6FBahCkt0v09+v8AXFN/xBzoLinrVryNMkKOx6T6YjbLVNQRW5tXUkR7zbFY4tmCazajMGN+3bHNCPys6ZS+OAnJsNpn1/lg4Wvf26++FGTqRtI/M4aZerJ7R5T/AExdMiMcuFI5gPU3t6z9sYqKomAT2Fvy3xtl2gXjyJxs6Tc2/v64Nho6nxTMB6ocKviUQBqZWEdGVmi2pJgiQT2wrz3D/HqhQaqMwB0qBoBS4JI6+Y7YY1s0bhGUE2ZSpvq8x09PPyxmgk6SgmBAZfIWBmCDFr9RjkKg3DckoZkdzPMYA5pve34rn1thHxkhMq7I1QzynVy9LdARN+22LFT4dqkKGVp1HS2/UxPyMO2EP+IvEqYy0a2ZnIUAkXkTzD8QEYaKyhf0oGW0eGIJZydyIAP+kdtrm8SbYchxTAm+kTHeOafTY++FNKgBSDm7Fh9P5fqfLBqvqZixs1ieyrzn6n8wMdcX6I8BNao2lKckQvMexJB97E/XCmvVIYN01EAeSrAt7x7YaLSLwxtAmP8AVcsPafsML8zEifwgiPOZv9Tgt0hasZ/D3HfC63Idr+Yi/eJwfk+MxCzELpB9gDB6EiMVGmIYEzDT7gf9Y81dpBn5hb3+X2v9sSlIdIueUz2grpM/NJny0IPbVgvMcQLkxsIjpAUQBPvbzbFV4bnuYnppgjz3v2uD9sMaWc0svYfN6z1+g+mIMqix5Ok0j+FRJUWMkWBH3jzvhmudYHTaTMnoIH2/phbQztlIi5Eki5Jkn2H5ADAuZ4pDWiLgQbzOm47wBiDTWh9jjN8bGjfaB95afyxX63FuQxFhsfL+ZJwmfi4nST0IH+6T9Rb7YTZziwKsA1+/eL/dv088UUHJ5FtJC7i+a11ZHt+RjGmS6SY1W+pvfpbrgKoSdzBn7f2ftgzLUYEGxMx5Dck94Ax38Uawck5Bzt1iADJ+ogfUD/icbBBUq6BedS941RJ84IbAZzUavIz6/wBTb/lgvglVqTeIF1FgVHqdji0pUsE4q2O6fA1WnK1VDTspkmL+uJDnPHYEEaxEQbmPLAh8Q1ZrgJ4ayNINwfTtj2bybUmlOa1mA298ef2t2zq64wGcZyaJQfMVDzTpAB+Y9PffHPKjTfvh1xziBeKWolVMwehP9/fC5qVp+mHivWJSSpENB8OspVtAJwgWxwzytS388NLAyLDlGB7epNvYYJdBvN+/QfqcKMrmNI6z/fX9MHCpYHr+XngKQaOi8K4uq1lKhiAVM7gICGsZm+3WIjFp4zxfLZhHYMysm5Ck6tjBA3MkENuNxsRih8Lz6IVOkhjOqVUHoSI8wTIBvYjfBmbzIUEqR4YH4hzKR8rECxHn5+eIKTSodpN2T5vNHUBLdIaCsjqGvKsD1Fr4598YiGQFtRkwZnlBB9vfFk4ln3K2vMkNFwLdvmGx9sVD4qBOhyQRcSOp9OlsNDYJaBKdXWAs2JDR5dP1Pvi0ZbKjwzUMAGI+hge7T9BimZZjq/TyUf2PbFhTPsaOg9wfdTPuN8dKX0SsY0syqqbzpmPcqZ+g++FFKkWcA3kk/Vl77WkY3oNzDoFB9zJG/b+WD+GZDVzGfk37fiP3n3AwJ2MgTL5MuKUD/wCORHdSxYefKcH8P+GzUhZAhVAI80bTI/8AZfOIPTFo4Vw0LoA6fY7NHncD2OG2S4d4cj+NUZfIhPCifIop9ziLTY10Vz/8PBctT2Ihki8GGBHY/iAPpjTjHwdUT94t9gR3aL36AyGv3bHSaFIAlo5gQgn1ASfMS0HscbZ2oCpAAAYEc1oibN6Tv/vHaD0N3ONUs5pWWkaTFiZESR9IjCrO/EAM38z9CP1P0wb8W5ZzmncU3CF5W0Da4/5SCel8V3/L2ggrEblrCBbfyjp2xmogbZpVzXUG+kAen/WBEaABuevvsP78sFJwzVpKssGxggm/ljGX4YZM2iesnrsPXDKSQrTYOpHzfTr2v674moDV6AW9Ow9TiOrl9jHT29uk4lpsRHle3WNvpjojKyElRk0tz/cnb74a5JaQKhyQwPToQd59DPvgSkpOkf35/bG1J6ZccpliBE73Agn6YHNrA3HvI4zWeqmrUAcAEX661Ha1sSVtHglqjuVZTDCTpIFgfLEuqnJREEAwDs0+psetrbDCXOU9KsIgN0MwfbbHEsnT/RLkKGpiW23OC89RtMR0Hl798T8Po2Ej7RP9MS51A3L2+mOhEmV6pT88b0Hjr+f2wTVy1hiH9n64DCgunXuO42wWlafQXPn54V0RBveNv+sGCoT+g88IOi7ZSupCoysp5jpALQbEqsWUbkLNr9LYNqqRB5gG2ZYWbSuoEAITMdjscA5Tiz0mZZEKpAaTcNB39ZHlGGGW8QoQ7rovCxNiJEMVFu4gDp2mNDiyrw+upZdB/EYAYad9h/CLGB7TOEPxDlKi0ELKZVoPKRfTNx0gA74udXOtpLSQhGgKpUKApJtN1veQe20kYUZyu0eGpaoDqWDUggMb6WKSyiLCdmI64MWBooVByL+X0w+ytUDTJiYF46kavy+2E9GmALjp6ev2kYJ1mw/1Ag/l+Rx1q0sEMDWgNR7W+02/M4f8NqgJ6hlUfwi4J9dM/XFUo1C1wdsEZfiTAibG0TteBJ8t7YerBZ0HLcXA0nsTfvJDR/t5ffVgnKcfDASdMMCLzaJj6sx9sc0qcZPN1uQvmAY+pP8AdsepcTPKewE29QPqBOB0Y3ZHY8v8Qq+5sQOw+XSbe0/8MC8d+I10lpiDq6XVj8y+6KYP8Xrjlq8VqKEaZAIt3nUfuCcS1+K8pBJI5gCbSsyB6wRbceeD0a2DsgDO1maozNUZpZyIO0djteRBHv0xkyyjW5ZYECdoi5P97fXFKsrAhlDKZ3Py7G0WiYm04Jy9AubknTZQIaVvywL27z0xxvLyVRCMmbgAc15gX6E+R7xjU8PgiT/e/wDYxZKOSlNLEEj+EzBvqKnoY9fzwVX4KEYSymoJPKADJ6FCR+EbiwnpOMYqiZAub/SBv2jCvwwHZDaTY7HF5qZCVYwsmTa5MDcgwQsxHaL4r3Fvhx4lOYDdhJAmGA2/3f3GHg6eQSVoH8ABgNRiwJ9enuBGCMjwFgP3dai0zEtoYWBi9gTG86fO+Jcvw4MylyqyPlKO1oJUKx5TJBGHme+GAj+KKQ0BHY6WKDlQueUGFfSrNGzeG0YtySU8ISEXHZBwzhDydTJOq1g0EEgTt233wyqUCCDqkgfhEBhBKnvc2JH0xBkKYZWAhgq+ISBpZIPMwCbgRJttFhgqlmEa50MSxszwNjFgAVvft7455Rp0VBhlLXU80dO98Cf5MK16aFrsIUadrm7RNoP5YOqMDzgOs6ZlgQ4iJ2sRPTtfE9CrChlDMoENI1Dm1W1dztHQra5nAs1Fa4j8NtYqy6rfu/lYdvLt9R3wjzGQqIYdWWDFx28/fHTstw01FUslQK8Ag6Wv+EozEVGJgWN5JHQHEFTI06oaGcoIluU+QLz0JsSDuOl8N2BRzWplYAjci/8ALAdSQfb7f3fHRa/whTcuVqsIMiyt0iOkXjqbThBnvhB5Ol9T6bLpgO0Syq02hbid9uoxjElbhbmAhNRHCkmSYmGYMvkDHLJBIBHTBqZRgNLEqJNMljIJ3BgnqDIsJnHqHESEUVEI5iSgUIAZ5vDtyGbapnacRisx1BiQN21WkrMagbdYHbqI2WgmjUUB1GWYfNcxpEXA3CiRI9PPA/FeJEUyY+YkK0AAWEwN9u1jbfE1biSpTklSoEKADaROrm+YyNMdjbyrGYzviNMew2A3geWGjH1gbN8vSkf3sOvl+uM6YOraD+QjEmXaWuQAP02t1jEeYYB1g+V/PY/XFYzdiuKoly9UCOmkG+87/rAxpWrbwNx06CYH1kxgU1uUnf323+8GPLfES1j+I3kD3/konHTGWCDRItU29gPf/ofXG+RDEWMkjfyA+1oH0xBBYztAEf8A8g/cfTDTh+RLOFCmDu0GFGnSZI+W+m/rjXWWLTeiLMZzSpXSNQb2EF4+gc2xvlKjBg4bnupDBTaIsjDpcGR27HF6yHA6aQK1LUW0qoYryg7kmCdNw0jbVEwcMKnDKDKdNCnAAIFywIsIYs20SSRFiD8wI55czbLR46KrwXLU3YoNVlYtpAEA3I5ZLrvA3WSLgTiy5Lh6mmKdLSB8wYrpkg2JAk9dx/FjWhleVmIgDm08pUkkbxItIM206h7GuxpuNJBNQNBESpgklLQCYAH9cQu9laBG4S9OStViu6I0IFdgQKhIJ3hJMdTO2BMvnFYsBBcNzCVJG1NtVPYhW3XaGkGMM0yWoMaZBaqpWdRJMsWR0EwmiBLAneSLXkq8OZWbWVaYNTlAEj8UTy2CjykXgzjMKD8rwWgystSWMNTedasDZzY/+MggMCCZUxecBPwltNQCpT1uCCaqrDFeUHmAG4BDC4nqAcNKWZ5VqMvMCYdhraGnRpJvBubG0qNrCbJuvhMaRl1jTCLTLMAzhTqUqCbkEde0nCWEGp8PLUhRq1FflFVRpPhqtMhQTVPKGM2I2BIJO+Ic/lKKBhWOqmzagqhmK30ypWLG5gnt2AxnTUo16SikxWrTnS6ih4dQzZHEJzARom2sztd1QpkIVKGlEyTFwQdMlbGLarcvSdJlXgKK+OE5Qsxp00puhKhk1K1xp1FdICo+lhpXYSCeYjBZ4L4qJpJAYDUYVdRiQWU6htpOpSJnUL4KzapqRhUAZ2KQ7RzFmdlYEHygTEhjaTgWvlAxaIEsseGWpMwM8sSYnQRoYQIaGNsC36H+ENfgB01WrlFRTZlRmOg7h2b/AFERAsQdXXBXCuFUQjPTcRBuwOpZgozENp6BSbC4iMTZapUCwVaUkNzqSyhv/IxE6l0AS0bwLGZ3r5erRFSsQTTg6vCKQCDG1w2oHZpuevRrsDE3Eq5VAlSmut+0qSSTaGm8iOXV3HcqfFmHZVLPcgGQzm+kED5xa4Bvp7jBGeeqVUEsVqqZpHpHymNROk8qlrQW/wDbG9FlhDKalRtQClCQSpmCZESADBDFTeIwUY1d1B1KSqiRA2ATVaCeURPLfYwcD1UZ1lArBlm/Nrghg1NovabGLiQRcYl/ZK2on94CFlgUkJpViQ2kErNm6iA0TIkbOZZg2kBBqXUycwIMidEdAIAKn2GrBAVyjTZoLFiRcgRBki8yQJG02MHpiZqsqzPK6QbAwBJBm2159D3E4K4VxLxGiwQuC5C7XAYiIDE7kWbl98Ivjriy6zSpuzLpW8aLiZ5d47T36YdK2K3Qk43xs12hQVpqTpWdgTP69Zwt1Hr/AH741Uzjdzi34Sv0yKxGCKJJvPSxjr0+9sYyWW1DV0Ftjb/vFs4JwUczB9KorNOnXMSCsdjcGRyysmYGFboOxNT4I+mCrT0uDckedun188Fj4SqK8QQIPMduqyJ3Ej8+2LspCKVK0+VgXDjmiAD8pmLKW2F7YL4VlU13YyxgyL3Jl1aApO/oY2wndj9UV/hPwxSVgKtOS4BWSeYEckFTB5pjzgEQJw8q06dKolOGpBDoZKZIOksQeaSQvzfxTeS0A4IegpPPEKYCAQHmZYWBQ2kRcao74hdOUK8k2UMonSGBhTzXMCe8C+FbbCoolKAI+kMuowGA1Am4YqoJJBIkggbSLDA1Or4aKFcNWjUlNlI1IAPlKjSp120yBt/txH+wVKVQujsaTAA0y+kpEiAJ5tXMeQiIi4iXAXXRIcagSZXTUpj5bMviHlCkqPX1wAgOYrpULsupdSqVTTNRCSD0IF1Bm1yAItJ18X90qeGJRx+8VoJ5ZEsBYTbvyYOrU0JkKyAyZbZiYDOrBbAEXNrkb3mKrmaUhCCfwkLAAWxBm0/MYneDfGMhrw7hHjDxKZClDpCsNYMQ/N/GGk2PS3pmtnzTNTX4RKtGgGpqJeow0oQJMATEkgEbRjXhNNUUtRaoinrq5XvtpMwbdP8AUOowzGQpIOZFAJJLKWUuYuWEwWIa46amA3x0f800mkRc6eRZlGBDItZ1eLaX5qYbl5VZdJ5VOobTFgTgzK5emuh6jiob1G1hQbGBUUADWQQxN7apvc4T5zP6alSlTYFCpcal1nlIWqpI5gdTKdQNwT54PLBxLhmBNm1TpBXSfmHUEBjEnrJGIX1ZWuyHWYDM6nUr09J+VgRJIIlTKshQwWEG/wBPUq0ICxcGNZDDxbEEspkhnUTIvMRsRhHw7MLzJMhwWVGEkqVKhU0g6fxgiACOwGN6NZG10SrVCqyf4lgEOpYWK6rq4vIHe4bbdsyVYGNDKEhNVNZKtqKIpXUQrCpBVakagw6GWtIOFqZYatLK5DIQH12IjUJLPrnUIBBntNyYcxQLEwmmLjSzUythAbuiz8pmCIEGRgZaVVFZWr0QNMElgyMAzKdRKg6p5psOhHXCUMer5gw1MUi5EAExSdQWgLqIPiKzLp1QBPKYYjBXCOJ06wIaq7mlpHhyTr+YhKiIo18ylDvsD3GFmT4XXL03ghzTYMVZhuwGpHLQNSsrFCYibbYa8KyFOQC40yFJAFgWtYfKQrIrCfwkiJOGSA2RZTK0WNQ8simrKgYtC7KhEaWDGEMbkiQDvHnMosBiGKHk0rc6LPScOOdStQAsvQww2wU/CEqNzKw0jSYqcg1AtoCAQPlYal6OS04zT4eC4pLQZ2nWx07AsebxAwJUgxA1QFiIUYegWL8o/huag5Ax0vSWoUU1G5RspiS3KVte0CACeHZCkoEkJpBBDBmQVGJKMsnSVSGXUp2VZuVxDm6zUKw1IE0ABSRDFWZSusxCnWDBa/0kZcu4NIKI0FdIbTqDAEhQLEqZYNq/COoBO0YrGdqNSDOaL1JS1jyiw1OICmbRcyIsROOX5yqWck7k4v3G0AolVBsIEtAWJMkd729T5453h+MTkJQYHn/ZxtkstrdQZ0kgEgEwDabflvbETXgYuvwXwHxAzsq8qqRvG5Uye+89rnDN0hFlk/w98PBD4jEMuzobagDDKpvBI5gfb1tFN1pgBSx0gQFAbQI3IUagSeWDa+xi5dfhSGkyoQhDTq5QNNlJe83/AIlm0kbnGi06h1I5EmbmHIuoMaTGqJKnVsLEEjEmVSBc3xak3KzPRMjSrLoXbUCHty/Py9DyjG6VFBK6CqkySzeQgAxqdRJ9dUHbDKqoVHVkLrp0ktIBueW5uJvqMkxBvvDQqhW00iBAYGUQpyiZgXkAm8GQsHbCjEeVzNoljaZsTJlWE9BBjqd4xtlsnTMwsWko0c5EgBLWJBjqbGROxDUqali06ixbaIJNuUCN4EbXG1p3o8PpghlZgQSSGJVSDc6lIFwbz+c4xjAy6lCvNCqV0ldpMxvHLu0XUEGNsR1OHuwQorPAur6JpmCJCgDVLW9D0JnDTMZg1aawGplBoIKAD8RVgBOkwzNbfX2tjRM31Gygz4kyBJgBvYAQIg9MEwFmOEroVWgJOs6JDMQpnQ34gInSOqmRbEaUX8DWjrru86dQ3vqBFmJvMKN7ibtK7upjmcVCpZNULM6iFP4DKrdZnseoWarsav7oOodjBdhFhD2kglgATuCDC7jAMDZPOVcsStQllLvDj8LybRABAiDJny2wZxXi1UoqZNHPMAarFdKBLG5NzIgWg3FuhAUGAGDMogfu301A0gqwBUgM2oaxMkgxe4lPJ6RcqJUwR31D8CqJEsDYaZOw1YouSSVITom7E3D+GPclGesWg1X1QAYIRQw5RIJ1b/iNzOH1dGopSMKYuxJCgEXIvqWG/eCDM+04YcOy7PTbxFQoGOkEaSCombmPMbTG2JTVWwKtRm7VmCgMBqIaBcEMGBEDmYSDqxOhxElKdC0VeoHgwSJIIhlgiwIMSdQixBBOGmTYoOaHUBkKBWQgQRJDEFVIgBdwCYa2CMs9Km4QVNKsRUAggJKhhpAWQriYHSe4Axuy02df3isYMKSD/pkkjYTBO8x3wUgNi3LFaMhRqXWUJDq5dgYnSt23aCeeLEEjEeTo06l6cs0rJAvILHWQZ3g7gN1gYaUmBHiXLKQja0WWMMBDK0apAuxJ6dsA0qhIDQsAEnlBlgQCsWIF3CtBExbGMHZp0VrooqAqrc2k6WaWAiwCzIaJ3iMJF4KCaumt4r1SxZZMmDZ1ZWhjyjbYGBq0jDCrmlMzvspMywVgdR7AEaov36XDYgu+jQzhdRtqgEglmCiVhusHmHWTgmIcrl/CA1U0YENYuvI40GTqgSYiw/8AjkdcZpNTLo6tVEgKQIBIBBZQ6kNrAAYEHYEG5nDfJqKtMO4uZgfNExJURYzF72eYG2N1JUnSACza+UhREfKQBvEsD/8AXHljJGsCNE6gZYipylSCWm+5NnMad+h3FsQ0cvVpl6bIEiOeTEczgsvzrq5Y2gowkjDPL1iygs+okGAU5f4CBcGYFM3gQTv0zl6iar6b6gvKI5eYrtIlUaAbAgmdp1WCznPG6dEU6gTLtqZTz1XeofJgF0oDfrOOXGx9D+WOscRQuYhV6MJYmANMExJ/igiL45xxDhbI5O4J3g3+vqPO+Dx4wDkVgVJdTADqQO1z/U469wKgwoB0pszISpIggESIJJ0EDpJ6X6TRPh34Kr1mWoVKJcgm0wYEHuWBA9DjoWaKrTWnUpjQ8liAFI3UmTbVzGO9+0YM2gRTDFRQA7EE61IUOAaiyRMzqXTew3E4ipNKquqKjCAuqR8wEyLkC9p5rbY0CKKevU0EWWCRtAnmgjlMd7gE4nyyGoPHZ0CXWCIURBXbptGw2GJFDfLqKn7thdGMg2MzKqZPMNzED88EU+HrENS8MHSJMaS6mCp5gwlSLyRCm2+Bc5lwxLygKFhBJKtqurAXZWI5TqJ5u3UmgoZg7OxKgRsTytIgRAHzcpsYOGACvwuqtQGmoCozAMgYxsqwhMza4J/FPXB9Kk6EBm1gWUMYVRuRte+saSNicebPtUVmpqtVWDMwRYKhIQ2mIIhtrSMeoV+VEKHw68gjSrSCdIIPzLeTM9cYIUKgChzUpkveyzEwYKE9AReNtOIHDCG1Nr5SNBVp0sSdMyF5WWZ29rGZPLUFAamq03JALAhlIUkAFTOi0gx29IyODLYKVjmfzhrsInckAbzAWfM0LZpk6LBJLKYOoAtNSx1CQLA2metzeDInE8ytoiAPl2AlgJLbU+28Dfpg8kpo1KrEkHVq20sT0HZB6FWt0xHZm0mDolyGgm3fqwG4aNpscZrwyfoBT4a5JgRTKgGnXb5Wm/Pp2+UCLWG8DBeWo5cIq1CzledeWo8i7fu9QAhSDE3GkSLDBWXp8ruFN4upLEXI5pMuDHa3TGmby3iAq5degBJEmwb5YiRB8/rjaDsl/wAwIDoE1uV1sKhZm02W8BVYyI7gkWviOvmmoglk0wYRlphqmi0SrMeYAonY6mvYQRm85ZEVJm2tSBo37/NqIAt23tjXK6GQeEE0vIMOexsEYSL7HrBO+CAhr57xGQ/ulUfKCvMgkrEfNBJaQZ+U4kbLJ8yNRQsR4hhnKoJCk3IY2XmMR4akyROB88tModcSdMkMVaDqIk/jhifMehxpkODOtIRzhioZ1Mk1Cd5s1wSp6EHA2bSD24dSCqxchYA0l51ANyiZ/iWJB/Coi5wE3ClVi41E6iA8KQJBYkyRA+ZTG0RjepVf5QAAwsFWATYGQdmBGnrqkHdLm/si1g5raWGo8psF03DWMrIJkdD3nBeTaBcxlhpEjXLGYG9gG0gHbdh3AsRfEjZcIzNQQqoIIAGiABqIPVeYA3HcTvjNSgiuaitpD6SPL8Ii06dRLeRJviakSwWGUktDarCoQDqVhHQAGe4PvgCujUPhMyEMi7XAbSJsQRYzPcwbyNOM5N+YBYKsdcMNOkrym5NrHcC99xfBZUIVkMSxZQVjSahMqTCgAlWAPSwuDjStWDOysQWZSQNEbsFI+qgRPNNpthWMeZVDMrKqqCAS141RJvexKwdiMCvXY1N42DK3kYJE3kQRvcqACcGZXM69S6SDZAG5SQRKATMrM8xtI8sD1KDKZpBSNoZZeBAgkERFzItEnGMV0ZUOea8EsYgTJA0kgDlwAuSQsVKgqG+U3Fie9+g9Yvj2PYCGCuFZrlgKq6eUEC8Sogk73v6knribPZgq+kAGGsWAY/MREkbR+eM49jAQBmYZwxUWbSF6QGHT3P2wXls42gEaVLOqsVUcyjUVUgyIUiRG0nHsexmEIyblmv8AgUMDA7iQREGZM2nzxJQqEu5MR4fywIsoPadzO+M49jAGGVoqvhkKBqYEiLcwKkeSx0FsYzlBZqCBAWY3FiBEHpfbHsew6F9Nv2kqREQgIAgWAAIvvaTebzecTZHOnxUUKgBMQBsArMI7Xx7HsZBoKzTEBWBILFbCABJi1rbDC0A3UsWgRJ3gkHcQemPY9gA8CaSGk1bnZwlNGUPBgsrMdgDEk2xJwzPtVu0SZv1szAX3tAPqMex7DIEho2XVCAFBufmGre539/rgPPuCw5FF9Np2ExeZttj2PYL0KvCfJZRGDuUXUqkgxtJWfrae8DAder1AjWWLASAdz8sx0xnHsB6Cn8gbNZtlWoVMeCxZBeBIZojqsrttc4K4pWhiwABLsIEgCNKAi+8HHsewPArZpkE1UzqkkDTqm5kaST0kjeAB5YF4w2kDSNNitibQbRJsb49j2AMthfDKMJZm5GAAsRDQCCCIIxrx7KAKuYWVqK6rIiCGKsZEfxc1tjfHsexloPoV+yCVLc5+Ys0EkybTG1zYd8DqLBgSCpgRtDC49LY9j2BL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all-photoshop.ru/uploads/posts/2009-12/1260006621_9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9708" name="Picture 12" descr="http://chat-behigh.org/www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71546"/>
            <a:ext cx="785818" cy="1031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2" descr="http://chat-behigh.org/www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71546"/>
            <a:ext cx="762005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2" descr="http://chat-behigh.org/www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785818" cy="1031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2" descr="http://chat-behigh.org/www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81641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2" descr="http://chat-behigh.org/www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71546"/>
            <a:ext cx="707576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http://chat-behigh.org/www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762005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2285984" y="28572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Ёжик  нашёл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28599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7752" y="2285992"/>
            <a:ext cx="60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85786" y="3500438"/>
            <a:ext cx="636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 грибов 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нашёл  ёжик?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1428736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6+2=8</a:t>
            </a:r>
            <a:endParaRPr lang="ru-RU" sz="8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ecosystema.ru/08nature/fungi/106.jpg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3071802" y="2071678"/>
            <a:ext cx="1357322" cy="135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5" grpId="1"/>
      <p:bldP spid="26" grpId="0"/>
      <p:bldP spid="26" grpId="1"/>
      <p:bldP spid="27" grpId="0"/>
      <p:bldP spid="27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picturecontent-pid-25e9f-et-8ec59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9237209" cy="6858000"/>
          </a:xfrm>
          <a:prstGeom prst="rect">
            <a:avLst/>
          </a:prstGeom>
          <a:noFill/>
          <a:ln/>
        </p:spPr>
      </p:pic>
      <p:pic>
        <p:nvPicPr>
          <p:cNvPr id="5" name="Picture 14" descr="Анимашки Животны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571500" cy="809626"/>
          </a:xfrm>
          <a:prstGeom prst="rect">
            <a:avLst/>
          </a:prstGeom>
          <a:noFill/>
        </p:spPr>
      </p:pic>
      <p:pic>
        <p:nvPicPr>
          <p:cNvPr id="6" name="Picture 6" descr="Анимашки Животны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1700216" cy="2347919"/>
          </a:xfrm>
          <a:prstGeom prst="rect">
            <a:avLst/>
          </a:prstGeom>
          <a:noFill/>
        </p:spPr>
      </p:pic>
      <p:pic>
        <p:nvPicPr>
          <p:cNvPr id="7" name="Picture 36" descr="Анимашки Животные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928934"/>
            <a:ext cx="952507" cy="714380"/>
          </a:xfrm>
          <a:prstGeom prst="rect">
            <a:avLst/>
          </a:prstGeom>
          <a:noFill/>
        </p:spPr>
      </p:pic>
      <p:pic>
        <p:nvPicPr>
          <p:cNvPr id="8" name="Picture 2" descr="http://digestweb.ru/uploads/posted/id_178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357562"/>
            <a:ext cx="642942" cy="428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4" descr="http://gifanimation.ru/images/zhivotnye_new/Mouse5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786454"/>
            <a:ext cx="785818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gifanimation.ru/images/zhivotnye_new/rabit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3571876"/>
            <a:ext cx="857256" cy="819156"/>
          </a:xfrm>
          <a:prstGeom prst="rect">
            <a:avLst/>
          </a:prstGeom>
          <a:noFill/>
        </p:spPr>
      </p:pic>
      <p:pic>
        <p:nvPicPr>
          <p:cNvPr id="11" name="Picture 16" descr="Анимашки Животные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2285992"/>
            <a:ext cx="1071570" cy="774256"/>
          </a:xfrm>
          <a:prstGeom prst="rect">
            <a:avLst/>
          </a:prstGeom>
          <a:noFill/>
        </p:spPr>
      </p:pic>
      <p:pic>
        <p:nvPicPr>
          <p:cNvPr id="15" name="Picture 46" descr="Анимашки Животные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357166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6" descr="Анимашки Животные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4214818"/>
            <a:ext cx="1733550" cy="1238250"/>
          </a:xfrm>
          <a:prstGeom prst="rect">
            <a:avLst/>
          </a:prstGeom>
          <a:noFill/>
        </p:spPr>
      </p:pic>
      <p:pic>
        <p:nvPicPr>
          <p:cNvPr id="17" name="Picture 4" descr="http://gifanimation.ru/images/pticy_new/bird2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1142984"/>
            <a:ext cx="647700" cy="952500"/>
          </a:xfrm>
          <a:prstGeom prst="rect">
            <a:avLst/>
          </a:prstGeom>
          <a:noFill/>
        </p:spPr>
      </p:pic>
      <p:pic>
        <p:nvPicPr>
          <p:cNvPr id="18" name="Picture 14" descr="http://gifzona.com/i/small/zver/02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43240" y="6072206"/>
            <a:ext cx="5715000" cy="476250"/>
          </a:xfrm>
          <a:prstGeom prst="rect">
            <a:avLst/>
          </a:prstGeom>
          <a:noFill/>
        </p:spPr>
      </p:pic>
      <p:pic>
        <p:nvPicPr>
          <p:cNvPr id="19" name="Picture 2" descr="http://gifanimation.ru/images/pticy_new/bird2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86446" y="214290"/>
            <a:ext cx="1047750" cy="762000"/>
          </a:xfrm>
          <a:prstGeom prst="rect">
            <a:avLst/>
          </a:prstGeom>
          <a:noFill/>
        </p:spPr>
      </p:pic>
      <p:pic>
        <p:nvPicPr>
          <p:cNvPr id="21" name="общ. атмосфера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MSERQUExMVFRUWFxoaGBgYGBoYGxgbGBsbGhoXHhkZHycfIBolGhUaHy8gJScpLCwsFyAxNTAqNSYsLCkBCQoKDgwOGg8PGiwkHCQpKSwsLCwpLCwsLCwsLCwsLCwsLCwsLCwsLCwpKSwpLCwsLCwsLCwsLCwsLCksKSwsLP/AABEIAIsA3AMBIgACEQEDEQH/xAAbAAACAwEBAQAAAAAAAAAAAAAEBQIDBgEAB//EADwQAAECBQIFAQcDAgUDBQAAAAECEQADEiExBEEFIlFhcYEGEzKRobHwQsHRUvEUI2Jy4RUzggeSorLS/8QAGQEAAwEBAQAAAAAAAAAAAAAAAAECAwQF/8QAIhEAAgMAAgICAwEAAAAAAAAAAAECESESMQNBE1EiYXEE/9oADAMBAAIRAxEAPwCWn0NiaRi17jtaCdFqVKSoUUtYMM9+sdWlSEkpFiQ5Tdu8RXLmFaSjmDC6SAxHX+I4zqCp2mJSKbgKcku56xcJ9JpIv0szHxvAqwsKBKi2SCDno+BAuukKmJqQ43bDEZ9IBDjTTEKTSolKgbAm5TsX6bQRp5UsXUp05YWdusIVyjLAmGbdVg7MD27Qm13F1LRQlZUf1EDP8QU2M9rfbJY1KzKAUKiAEj4RgQ50PFqgFKDZcXcnt3jJ8L4Qv3gsScgu3q+8aNGjYh+zF8mLJDFaqtNQJd8F7t5gWRNVUxIYvnp0i3WkJBsqrOwS3YRGTLS9QBS9wCX+kABCAbEFh9I9qup27RRNS3KVliQ1sHzAiuJArZ8WV2ftAAYFBh93iuYaTse8Lp+vpeLJWtG77bfWAYYiZexxtA2o1ZDgsziKtRNpIKFgvsbFujwBrNUQL3H1iRjEakNduXpcH+IGGrubZHbH8wFK4pLBIVa1zFCeIhiHv26bXhUOxiuWkpYqPxDP0inUadgHex8k3xaBZvFBYkMQPm3WCNPqDMKVos1yM3h0IIJUVEDOMWPz3j2nkkvUChsE28tBWrC6QXFTuQ1r7P1iZkuQSUmzG7t6QWBBclsKqGwa/iLZeps7Y6WPeJStBkhSqWsDh/vFv+EcZCVZAJd4SYCqfPSDykP1f6Rb/wBVE1dRS5UQFgAJr6lhave2b759O0IFykDr2PX1gRcjLEuL2z1hkuNha5aZiRT0uXuNqh1G8cnqBIVWAVB1B2ZWFejh/WBUrU9co8xYrBGRuWFne5Hr1YpOpmJHKEL/AGO4hSdaZt1podItMsciGSQBd1MTjtBUqcRZKaXLEhIDwoUsTGAUXd2dw2+YskzWFFRVv3bz12aDgvZrY3Vr13FZ7gkY+xiOo1JUG95T4Sm/rC0aAhVZUrLWZ037bXxF60JSTbNicebGKUUhWUa7TJmgXCiMC7Ab4hdJ4HQOXAJ+Eh26XzBwlqSeRTg9T/EUq1TLoO/a4+WYYJBErSpAFlC1u/aLJKGySzsMHaJq1MwppUtawMpKdtr5f1iBmgWICXLefO0AaRnyA6XJ6A7RZLBFyzC5LbG3pA06ddgqkhvD9PESmIXSQFF/y3QiCwLlpRfmPYfzCLiHCEzSFAsf1dx5hpMUp2DWyCIX8Z4nRSlB51XAzSMVN9h/EC1h0KZ+nZTOXFju469oukrCWc3a4cW/eLxogVUDmV13L7kvb13g3iPDdLppY9+JpnzEVITJKWQFPTVXlRpJawYi+8bfHH2TyYs1uiUAiYFpUhfvQwU9BQEEhVmBImAgObA9IyUzVE7lu8b7hns8WR75JomC4Vggi6XyFiuxG5HrlOOcC/w0ykKrQXoX1AayhtMAIqTtkWIaXGgTsVhL5N2jiZjWeOTl9M94DXqiNhEjG8icCz4hpwzUBLlIYksn9y3SMzoFrmLCUJJJIsAT6+I+g6LhhlLQpR2IDJCgnz3ff0iJZhUdCuF0LQB8Sjaon9jiGGmlsjnpBG4x2vA8pKBV7xisf0crdLPlot0U5JlqKGIB5gosPrnPWM+y6LEoBrJVVTSKupKQohu1QgHWELoFwQWcd4JRxCWlCeeWAVrUoPuTZv8AxAinUaqWspAW5JAFIfxi+YKlXRKaK9Ip1+7Xcj9W57GDNRwYUqKRYAkjJt0MD67hCkEhaVOk7Bikg9u0XaaSohQ96WV1sQT/ADFqUUtJkpejM6acXICqTgOctu8OJa5YA94SFNdkkj0YY3g2XwGWlSSypqknJsARdujM4g6XwFagFS0WOxcsenyY+sQ5KqZEq9ifh6BUFArNIZQIIIGWIHxYOdhDdCBMKVJJpZwQ1I2pO9/pFhWCHTTWCHLHY728ix3aKtJMdHKmkFTpLFPLtbO5DxpZoXq0ygp+Ughgbu/Qt9N4mqQ7cvNgj+Cd4lJ06knmJDWBZr3bJvn6wo9o+Jr06CVKZT0gK5nIPw/Ldy0PvoQTr9XLkh5lh6FiPG7wh1KzqWXKkrDfrLgBm2BYj0hHopKp8z3k1ye+3kswEaWVqSzAoQlsuQbdwPuG7xvGC9mbk/Qq4lxbVy5nMtO5TaxAsb7XL+m0em+0q0KPvtKDZ+UnIDu24IuO3WGKJADqov8AqJdlMLWD3v0HrBcvhSVIAKQEjt8LHHYXIZ7OSOgTiFi2V7X6dQZYUj+qzevcX826Q3kTErSSlQWBhrts7eo+bwtn8FSAt05CgkkXYDlPfLW6JIfdFxPRJkEKluHu3Y9G/GAjJxRaZpdXxdMgObszMRUXBsB/MZKVxFUyeZijzKPyA+FIhbqNcVOSb7elsR2spUT1/j6ZjSKURN2amRxEomKNYBJDE7HDHtcRodJ7PK1S5alqqAUAsAk0hKAEgNZN3DHI64PzfXa7lIvUd3dwf3gv2a9tNRJWQGXVylCklTv/AE03BPrFQavRS/R9C/8AUn2gUlKdLJKGKCoslwbsA5Ia4d8uB65bR+z8/Uky0oUvosEljZgStnWHdiXUgHMMNfqEz5KTrJRkrNpamCSxvgk+bjzBU72x0sjS+5lSzM/qSCr3a3SzrqL4uQMqYgjbS1Iz2OGJ1fs5NlrKCElQ3Sp0q7hXzF9w0W8I9k1qWhc2WDLJYpK2JBDOKbvcEeIO0nFAMgnub/U2OcfuXhrwvUhVwFJZ8W3vfIbcRk4YaWi72d9nk6NRC5lVTOpDgMdiW+kPUy0F0pKRlQF+YfvAM7VsKbHJAJa5IfB6PjpC2f7Re6QAm6kgsOnnr1jCXhk2aKSoK4lxtMkA087coFJBe7vkAQo0sqdq5jAFSlGyU2F+gcAD+O0IBNMyZUolR33P9mjc+yuqElLBqqr9xs/YO7NtHR44rx/0htyKNd7MIlAvrZJmAsUFwCofpEwikm2LB4C07y1IYkhT0rS9SHu4O47GxbrDnhfAJmrIEwkhV1uCMqqUbH4TgFgfnbQ8a0el0yZYcJmAsAHdQAbAvhj+W1jyesiVJ0gbh0mZqCuZMUXUtRISMHISxOCMHdiNoZq4LISxc1kOkG9TbdBCU+0KEJ7KspKsgpN0kNcNceXEONfxxUhSUhClqZ0UqSpKgxTzAbXTjcjMcP8Ao8SjK17NYTzfRHVcaky0mpJBSAo1IBCuYoIS3xkEszF38xi53FZ6jyLVLSAwRYkdXchi5PK1gw2g/i+uVLRLme8KpykBkhCZfuWDskX5CxLAguLlQsM/MVNJJVqEIL4WRUe9y/qekc6g/Rz+VuToa8I0erlqJWW5mKCQGADm4cJAqdh0DXh5KngXqB3cqJaouVO2/wAhYwp0vEZlbn/MkH/tLpCVhV/8tnZbAHzb15PVIVZJoLUlFk8qrMCAwFQfpc946KOke6lCyFJScYFnd3BqDuCPm8fLuKIfVLCqXqYhJduqauvVvHjQ61f+FkLZfvEUlNKmBBNhdi42wCC/pl+FvUVbi5O7k4BO+b7eY28aIkPCUywEpFIu17k9fzqBsTBfBK5igUjlDqc3vmojYDPW46wl4gsgOSHUkf8AyzbYMQG6HqYf+z89pQL5OOgJdnw53OwfpGpA7lzCwCiDfcuXO5a3W3YktiC9MkWISlIGOvbfpfEZwa0rmJf4Q5btal/Ni2bnpDNPEkgUgEnOcb/h6+Iycx8RxqNMFXbHkW+4x9X3jKe1HDjQqzMLt1GwGcNftD2Try1irr/Pp3hVxLiSTKVUNiPVr5vmMpSstKj5lONKlDrB41SVJFTOB8zYeAO8LFLqNvxos90yc5joUW4kcqZyYtyA4sXeH3srw9VYm2BF3Z6Q/wC8KuFcPM1Qf4BdZ2ADfjd40Gr43OllQ/y6aMA8oSE2Iqz4vgxE8VIcdei3jfEwueUoelBsCSdiCz3bFoGHN5HT6Qq0+oJU5Oc+sNtMXY3aKjioT3S1C6Xpt4f1DdIbcH19KgVEjwAPR8n1PiFq01G5z3i2UaEO4c9s+oirGkHcd42VKKUsH7Mfr9oUTFqVZLWA3/Lx6czkm5bFx+8V6GfkWu308w3iEW6HUlJ5m7/32hrL4+JCwRdJFiCHELl0eLNk3hVOmEgpNxt2jJ2y7o+0+zHH0mWmakBS1fEanIbqfU9NozPt3MK5pVNJEtRTz2A5QUs7FnrVkbvYgEYbhs+bLDJUQHY35XZ2L2wl/TaPoWj9pEp0yVTUlYSbqYLdnZ3H7WtnMaryZTM2qdhek9ijqEHU+8MkAKUqpKlVNzJWKiCwu5sQ2C9qJ8yTKlrSJqZ6pZ/yyipiBcKBG4qPKCwZ9yx03/1BmCVyIKnTy4DmlwhhezXDMwMYvWagpQXk0VXASpnLuxdykZtjGIz804SVIS5VZTqeIrXUpqqwWVv1AB2GfEVStCuY591MV3Sm1wFMXGQFN6R2SQ5Wp6CkmhiFqAOABhIIcqD7NuRyfxOeplJm+6SQ4Qk0hIvZm+sc9fZyyk2bOaE0kJZIKiSEi5Iwcgggk9WYQMdKKipgVlQvizXdsnGWgHR8QKyhkpszlzT58eepfEM+KcVSpylAlKDukKZIu4FLcpbwB84o9AQ+2CKZaDSkFcx6WGwekgG7He2TaEktTAizuqpsDa3o/wAvER9ptY8xBqKmBLk3B/uDePaBSaFKVc5brUf2/cxtDohndYCXPU5+g9A5+UV6biikpKXs7/f+TFuoWV0gDFvJsD+0FafgZUAbbAeHIB+3/uhykCR3RcWJLgsWJzk2Fz9e0NeHqCrkmxHzwLefsIK0XsWhwzizG+WOD3/b1hRxnQq0agKipKvh6ulrFvMYuNlppDPU8Yo/Vu3p+fvGa4xxglCku5Ja38Qq1fFCrItnPiAqiX6vc/nT94cfH9ic/onoyenT/n+YLlzHUkOwJBUcsOv/ABAkj5DaCdPKpflqGLFu+fzaOu6Rz9sbVhj7pDUhieYODcgpN2Di/eAuM69BlBCE8yjdRuQkbDpzQwmrUFlS6mKuiXDgZZz0ftiEvu65q1NZ7Al29enTzHLHTdoVsxhtpJ2IB1Mm5jkmc0WxI0aZoP5+feIarXUln8QuTPbO0Va3UOR2hx0HhOfOvU/7/tEAsZAd7dv7xWzi2Yr90fz8+saMzsKOqds2x29IsliWxKlMwJDXuADv3LQElBJCRcn/AJ3hvwjTIMxKVpKr4YMkUlRUXIsmkn+YzbSLWjLhunSUpqS6EhTMDdRYAqIuO3WG+n4skApltWbMb1A4Jpyws/ftA8xXuwKlOQpSVcqi4CEKB5SQHC3CuhBY3ESDlaTcIKSQu4a71syS2GF3AbcRjLSqro9reHJISVcqgcpPm1xi++xhanhsuWupUwqIBdJ+EEf1HZIxSLnqIcf9UlKSEzAAbO4HMG8kOWNncMM7jT+FINAlrBLOorU47MFYLC+XY+gsBq8BNQFLQ/NSbKVygr/pBZilDCyQ2PMEaPh82YgGRLBQLEndQyeY+MWitOlUioKAdgLqSi56EHmSRv2tHka1aXFSiHsQSBgYYYgbvszfjSRHRaUpUQxJLGpNL5yUgsDZ+heC9SmaoCm9nuQxSbZdncixxCWXqSoPLBUU2/1XcB0vi18X+cH+/UlIFCE9XcOcP1NwQ/YQmjcUce0ywlJISyVKTylJpwwse+IF0M3lv4/j6/aD+Mah0MSSSQOgLEE+WNrvnaFZS355aNodGch1w2YAoE7bft6mNDpuNIQACxwD43Py2jE1AAXv+B/n94oVq1E+voHs8a8PZHJH1PS+0kpgCofZz+KjKe1/FverDBJSASXQ5uXt2jPK1NLO7vYbkEEfYj5QXoZZmKHOxuM2JvcEfpbr39InGkOLsrRIJNrEfpSGFxd+/wCCOnQqL2d7lhnZ3HkQ/wBLwUpSkoAUwDlwkXuWy4uDnAYG8EypSVqpASlix/0tepSh1D9PO4xNDGztLQsJ67tgk9IuGlqZ1gAEjmCgC+OZII2xGs13s6FOCErsCClQSXs+SBa+/TxBaeBJlpVgJd3Jugp7y6agFBrbYJaL+T8aZPDbEmm0LglZSSXO/WxHzxiw6xH/AKXLS7Bj2UX6OxL5f/iHum4OzATQq55gli6U/CUuQXLGoMS+CCI9O4RMABUaGKbqLpFWAN9mIIF27tna9F0ZnV+zxaxHZ+jtkY8mFM7hyk/GKfUN8/R4+iT9GJLlVRLJI/UKugY5scgu48QClbi9Kt2KRzZNzcY2HS0VyFR89nOlxFAJEbnWcIlLwhuiksGIcZHexsRfYiF8/wBkgoOiYX/1AHB7dr5O1xeGpCaszklbHEFJIpJIsB+fcQbM9ldRLU4SladmUhzlwEFTlQ6B4B1Emck00sSWoIKVA7AhTG/7RspYZNEdLqebll1lYYA2DdA2+I03BlhUkkS01qBSKkkFKb+8LgG5YIAZvj3aFHCeEJWqWHUTs/IE5LkguWPS7Yw0aidpS1JSZaAwQQGoH6SQUsCTdwoB1bvfCes1iqLdKkhCAFVNgnoQzFTh2AsMgeI9PnhwF1O7A4Lh+UjY7dPnFyZSqS5u7EggEP1p9NnxA6pZUTL6nJuQTdOLb2H3jOiyuZp0IpmISldJelklKgzEXzY5PQbxNc0DYpBJfelnJLM9gXe9wCN3ESHSzCkFreHFjfcj0YiITiWbp17fjesVQg6Tr5RTRNFYGPhTcWaoAh3Fji+2Io08+QE3TN8pmFL+Q2dvSFKlgF7kuC/freweOiZ0tABP/GnCbABmCU03U5USAH7g1YEV6jUhCSsqDXu+TskDNy/1g5EpVSAlAKSLGkEnrg3snO14yvHuIe9nEIBCEkhILfOwAeKSsTdFU3iJWoqOT0+0SVqgQABj12b94B7CNPwTgDkKIsbpxzdGf6nbEW8ITEplrLMDt9fEM+H+z02ZzWSOqiOhYU+Qzd41MuQKmpZssMkf1Xvg9CXIyIIUgXIqY2sHdL4IF/JazAiD5GPggLQaFMlD0hVg7hJJe7gXbD+g6WMmygCS3MBdIABBCSoKIAFiMHDp3iuXIUGUkkA/oIcAuGWCNmI7dDmL1pl3ZNgXs7dLJAy5f1J3MZl0elipQCQFMy0pCgSDlv8AeFJJ3aC06MIIKSbEWILkm5AqAuA9nwD0c0aWakTEF6C/Ia0jr+ncFiz94O4pMloQVrPMp2JNyqwHIXB2DJAs43vajashyp0XyZK1FSWLYrZqT2DsbDFnNmxFuj0rKUAokBS2FIBShxy3NYY2BqLgbWhbJ1JUgkghv0glJSWBp9GpY9BuzEydSVFCS5JZJdVO5ZXku4YA7EEXGePC9OzwwKmBBAchRG5LkLAAcDJwauxFMuaiUySSkVMwKXY5b+oNfc9rxxZWUgpUpIBYJZSsBsK+/a4MUTtGohcxajQUqflZwCCEsCRV8Vnwr9N3XEdkuI6FSlUpqanlcpcJCS9YBIL2Z9g+QYGnSSSynZw9JctYVAOCWAG93JexEGIEpdITXZINqg4ZgAwYiklx2McmS0lBIUmoKCWUZhJxzEkBIJdw5wTaKomwNXCyolTKKQcg5LlIW4w4GejWL3idKgAgBgkuQBliHIKd7AWG3pBUwKUlwUIYuKgTdmOHdnA3+FPQRBGlXOUklAqCUguugkpsAzOGPR8IbBcGDzQFpL0sSxGXJHIL5CixDjIGXDxn8OBQUzSmkN8awUjPMkFTpPdJSRVgwZLkzSGCVgAMpJOKt3PZh8j57MJlpelVKXDhyFh7VAjlWKim7PfLwCFmi4BLROBLgDHwqSai4ZRAqSW5bPkE3tquCcdVp+SYgLlFgA4DDpexFNm3Zu8I5QpTS4Sg4TSFJyKS5uASCHGb7xIylLlhIIqCybkKcMDtSSENlnFVstFKTWoTV4wvjHuTMKpIpSXA+JrE3GCEsmwOCCxML9QoXUXDBnGG2ZujHrYmJnmcKLKvcA5B6KDXOPk1oWzl3+EEkswUkBiwIPhRBAthrEOZY1h2ecukE7ktf5ePvAM1bP28H0+8c1+vD525urm/55gRMy2Ttj7dIdBZ2bM6tFYP5eOLX1+sC+9H9JP/AJN+xhAO9fM/yjUUqKkkhx5ZiS9vx4wqVZMfR9ao0qCTTV+lCUizUs4D7bnc7R89/wAEuspCSVOQAA+PHYRUCZmg9k+C1vMVZgGuLi7nw4HzEaw6a6kuCkksQW+YTu33y8CcK0/upMqWbLH6SWHQpfrULOR9IYoTUohgb8zMyRdgC9r/AMXeExxVFCpCApnWccqlO3g3KRTsSw5bRfLkBVgs3vYFQA8hnx2/iySpTUs5axcAEf6kkHGG9IsmSpRW7E1E3uRZzy5D2VZ9rwii0J5RYlTuo3ZW4KUg2u/8xMJtZOTdskktWMBw/qTkG8SlySpLgyy/w/FUbOmoks1hg5ezMYnL09BJKWcgAsbOSBje36nh0KwIoCnQRysyX+IjawewABexiH+GSogsmYbhLqJUEg3AWBYWD7wYdNWrmNQJFtnFybPfF8j6QRKSXABASS6iwcHLh7kOA5J6XGIAIzNAgf5bFLEkFIDCz5SKqmUA7Ne+I8iUgWdllVKuVQJVZ87lj4bJzEkuoEpWt7X5jgu5SocrkEgqc9NoglSwVJCQpNLqIKiQ7BmcsLAkuwAPiAVlU8pYKqLkm9QTdJPzBLMTjFmiU7UAN+lgw6GxDuR0V6v2eChNCiE0B7YSA5cM5JsA5+RjiJakEOQG/UkjJBFwodPucNZ0AJKk1g1gvSlVRAdbuQbjObxNEsC2QQQVFRVZiHDW9esWzdNe7pBsCcgmzpO+E2Idyz3MRlkC1RuoMx3H+1wHzZs9IQzhkIJJYgkpekfEGY3DOW3d72e8TTKoYKcCzmlweoqUSQXIwzgxWEkLuCSqwYML2ycF9iOo82qcXuLYsCQNty/bsLEwxHZckWZTYYBeadqCLj6gmx6WiUpgl0/EKSOUOAc4uXp7lO7hqQAbh3bNnH8gg2cfpPiKKVuG5kkZFmpsLZZhm9ju0AHSguxKQo3JSbEECpx8Tlsdd7RQrQIPxBQYCzD7i73YbHs9rES1VFTqNu13fCgDlns+RkuIs00tAc2F3zZwMAdOvm4LCEArn6NYYAhQAUbkEsbqDbkM38ZhUpdQZafdruDULKs1Qe9wBg2Y2BBjWo0YypgA5sQXJFlPgJ6kPfa8BTdOWehBe2CeU52weptbZi6odnzfV+8dVaVB1dCA4LEP2LCIrnqAZLW65v8AnrG/mcMQtKwoNWRURn/cQWNzym+4AIgXWezctQZKqMJBCQQEuVEAEumpZqJuSxAYWh2KjFyZylZ9YpmT2PLcd/7xsD7DIC/+7Ma/LQkMzWqJJJ62Ba9sQDN9kVvyzgB0WHI7AyyxT3YHNhDwNHktlpekilRdK+U3NQ+m+/ziR0ktKxRUlgHJSDkXSCEs1SsA4HWCtQs1/wDiD62HyYm0CguUve5HpQD9zElHdTMZLmrLXFXYm3kDOYqlyihNlBiWtlgAov8AbJuB0hoE/wDbGxWv7PY5FztEJfMACB8JwAMC2IKECSJqbCrmd2a9juLOwa1nG3UxKShLFLYekBW7uAD8TPcdTtgKZJSkEACykD559e8NffqWlyb05FjvuNrYhN1oMrkrBsl0m9lAO/exsbbOAx3ggrNOzAs7kkB3L2H3ZhC33ym+Ili4ckszkM/eD9PJCklRHMUgu5F7nbvDvRPDsmUCclwQQalHd7tcjF74LxfJW6i5JDgcySoh7gumzMLeD0jukDoLgH9N8sQXD9I8eZJfok/PPzYW7RQE7KDi1JIegBjs7czfDnNusQKbClIF7lNKfiHXuN/pvHtEOdSdgbDo5CftaPS9UvnTUpqQWcs/X6QBRKXJXe7uwZh1fFjnHcnERRJZru5BUSGoGHY3N2s36driLEqYpGxa3+4OfFwIjLW6EqN1E5YdoQFMmSy1Uvtk9MfDtnrFhlAKUqnlUmpSQTk/CaRvc7E4aJzDdJ3L/c/xHSqiZy25QfUq+nTxbEMCtSklAUykO457JOLMrAYkgnptElAAEgEP0QzbFybYbNj8ouSll23UxG3wvjzAOjUbByzILPbmS5YYFy8AE56F/pAUQS7gXAYhuoq/eLDLbv02IJALM+QbWspoomXJB7//AFO/oIqmIBXMHQAjYuKiC4u8IdFlR5Skvf0AIJYmzHcNuN45MSFCtKQ4uAxvuQbdjfu0D8LnEzGPVGwGQl8dYYqlgBJAYqKQWt/X9bC+YBdAZ1QEuwID0jfwCzZw++Ygi6R8Vi4Z7X84w24aOonEpJPc4A69PAirTKeW5yQ57m0AyySeYFSrXBZQDpUMdQbt/cN2WJbh13sGc2pNmHi7eO0UcZmcgUwdkjAb5M25gbhnO1V2dvkP/wBH5wugGUySm7khmBYu4AZjnBc7ZPS0hR+pN+9L/UHdzk5gLh6agAbgs/ooQxMoBKCHFSXNzcuQ/wBI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g;base64,/9j/4AAQSkZJRgABAQAAAQABAAD/2wCEAAkGBhQSERUTExQWFRUVGRwYGRcXGBoYHxgbGhwdGBobGhgdGyYfGRwjGhoXIC8gIygpLCwuGB8xNTAqNScrLCkBCQoKDgwOGg8PGiwkHyQsLCwsLCwsLCwsLCwsLCwsLCwsLCwsLCwsLCwsLCwsLCwsLCwsLCwsLCwsLCwsLCwsLP/AABEIAMQA4AMBIgACEQEDEQH/xAAbAAACAgMBAAAAAAAAAAAAAAAEBQMGAQIHAP/EAD4QAAIBAgQEBAQDBgYCAgMAAAECEQMhAAQSMQUiQVETYXGBBjKRoUKxwRQjUtHh8AcVYnKS8TOCQ2MWorL/xAAZAQADAQEBAAAAAAAAAAAAAAABAgMABAX/xAAiEQACAgIDAAMBAQEAAAAAAAAAAQIRITEDEkEiUWFxQhP/2gAMAwEAAhEDEQA/AL1leJNo0gADoOuJqfEOjMNQva2EWaz6+JyqZXfpg3JZym51COx6485caOyw9cxOolzB+2NTmGC6pJwMM+E1ADpM4XtxyHhSD5ThuiNY/wAnWbTOtgfPEWfy71LisQOwjADZ8leQyDuI/LG1GqxQ/hw3VC2TPl2gKZgde+Eee4MNWkUwRGJKvEpaGqddhholVAtjJ6HBMVXL8FYKw0wp8sHcO4agMFtRHQ2jDelmG1bj2xtTFF6g8Y6P9W18ZKzN0RUckmwMEdMRVqIBlSfPDnN5HLxNOqpMfKDc4WlXZgFFh0wzVATs3yuWj8XnBxh8qLzIk97e2NqyX1QARaJxsMxY6sAICmUgco26zielVaNr4hoVVGoq3tODqeap6lZhqSCDHQ+eMYyy6lvuO2NEyCkEk37YFWvqLaGBWbHsPPGahgwGBnvjWgUCV8uryhAOKufhfS7dibHti2PlhPMYxBXrogLOwUDck2OFoYqmZygI0mzL1xAtMje474Mr02rszohK9DcSO4MX9IxohsdK7dzeJ3t2OLx4W9iudBSUApHNM4lzOVeqAqKWaYUKJJ8sKqteoGLERI6gAE2nsLxuPLviXKcXei3K5XUGBI8+oPQiZBE7eZwz4EvQd2DJlHSpWpupDpZgfwmNrfnisV6omJMjti95qo9c18xRVWaooeoEaeZEAdwBfS2mQBMWnHOUMnV3viTVMydmzVjucbfs4MEnGBR6k43qL1GME7NWppUbUBAHbc4xS8OmJBEE/fA/w/rnQ6qJNiGk+84Z5zKKo0hNRa4PTViYxokvykEhto/XGU4IqnxAoHQrvibhtRgOZIawI7+hxurjUQrRPzKx2PkcEBJlfD0ahK22jqMRjNMDBWx3wVSp6iVBEYgqcPBbmYyLDtgmB62WVrgCb3GF1PI1FNmNrx3w1TKBRdf0nEoysGbgR1wDFdzuY8M2MN/PBlLRUUFgSSBH9cD/ABHwot8j01IvzGLYXcC+IBQLrXIm0QZ9Z8v7vjdW9DqSQ/rZekYiVKi5UXxvTrswBuo7nc4R1v8AEKgrSoIvDzHUwLzG/nFweoww/wA4p1qZZKwBQnVPSL3G4sCfbB6SQlpjH9oWQpuT338sC5vOKOUkBvPYjyOIF4V4hFTxVkbwd/5TH3wUciGKtMxYTHpgZCDJlFZtSRbcA74IGXEHSYB3BxpUyzK2sKRHzY3FYtIHU/3bCBBqWS0augJ6YifLamkMfX+mDDWZWIkEdR54ly9MAydiZgWOMYgFTluQQtyTik5viQzNcAf+JWtFtR2N+o7SMMvjrj6hf2ekId7noQP64UfD9ZUK2uN4EEH6be+Onij6ycn4P8zQVIESpEhgRJ7QBsY8z7YK4dwapVZfDLBSQAzb37/X88JHzKvmblQZmFEfW+5HXzxb+F/ECIyKtmDi0qZHXre0nFXJWDqwrNcXy3DE8HwxXqiFao2m7PfR1Ki6woEcwG5xTMpS/ba1Z6VEUFBlArWLERyC3hmQLba4j5iMY45UNc+M2hTWqNVUspUhZKhWcyOQaQ3W46Y6F8D/AA14dD98qhz8y3gbat/wsQrReG2NhpCt5BJKKE/COEqtUSopuhmQCt4BZhHyMTDRsRaDviq/HPweias1lVXwWGpqaR+6OzFVG9Mt2+Uk2AjFt/xE+JKFJglNiMwp16qayQYiDG5OkWIO2KVT+IKtRgWKa9IIKgAVVYFQxtALLIM7gXwzheAJ+lMa2IqtecH8YynhvtCtOkfwkbo3YjcdwR54VNRMzOOdpp0yl2duyuXZA1VQGMAlZFhvbBeVz3j0tKNoaZJsxHt17YKzjrTamFUMJCmxFh39MRcLNNazAJpjmmO/QeWI/gwzpE8oeCwG8QGwPnOFUy3iqOYfNPTvIwLmap1OqEjrG/0OJVD1GGtWQlRzC8+UYIAoZKP3qCJ6d/MeuM11NSJhbiCD+eNc5XqoRzaIEREhukjywl4zxtqSOQniQb2jT5ny9MYyG2fqLSs1RQYmTtbzxSuKfHLDUi8xYWKsjj1BWQb/AITBxU/iD4mfMOVmBtyzt7/kcF8E4QoIZo7wVg9pLMQdOOiHH6xJT+h1ksvms2oVqlMCxBkgyNvLf/aRN52wZV+FFVG8WDqEEyrKZ3VwIAnvI74mpcaRByLqA2ZVX7Md/wBcQ5nOF+ZnZh11Oy27Rpvbzti9JErZUs9whKL6VXxKZUhXkT2gsLBo5SHEG3riKl8Ps1JqlNiSmoVEEq3JeSDsRIkHaVMwZxb/APLKVC4LKHaWBYQO97Dr+IQfzJp5dDVFRJQiwqRpGoCFDbyI2YXA6MPllQ1nO9GZo6lRiwAkgSNQgEW3RoKke3nBeT+L8zSA1DWrKLN1JC6X8pt23INwMXnMcEWqqlU0lbMgiQmosAP9vOVMECSNiwZbm+CEPUpBdehWamLiYOoAEzpBHiwZMEKDYzhHYyaAch/iKQ2mqGNNvxE3WRae6zc+U4tHB+P0qsaWCsSVKkrKuDGk3i/Qixwh4r8OU2dFQAqzMAwtKMoYAr0jXMdNREQLV7iPATQB0t1g7SGvA87QR3HeLza+yidnRq1XSSCN55gPviq8X+IhSRdDeI8mDsI85iR6YrZ4udGxuvrDC3UW88Lq9csA5MyJgbj36YePHFvJm2iXN5tmdnqEs5iWPT+nYYY8HrabSZncid+s9fTCPM1ZVTGmNyB+vfBuWzJ7kEbG8yeu/Xviza8JlgzeZHiSQ0jaBM99RIn7gYZ8Gz1KqTqB5dh/EBflnr74q65hXmWGo7m5PlfCTNcbZKuoAAERAkW67G8+2JLeR28YO/8ADOF0q9OnoljTqF9TtzSegJUiIOxtFsWfM51KSG4JvA6sfQbn744F8If4kVMvUDOhqpFoMEQOkmDc9ZiLdsXyn/idRqsAqNpc6SWiQbSe0gjpfri6caINOzn3F8749WoW8ITUc86ioBPJBVgJ5YiLgi2Dcp8OLWFKjRWKpQIhZ7MQSWck7je1xaN8Wfj/AMHUq01aD6WZtZ1BSCTvMjr3F5xYPgX4fpZdLF/GWNb6uWqIIAUTAVTaBERuZwyyqZm82LKP+HqijGbeR4c1KQA1ArALI2qGvs0AwR1xQuK/Cq0qulHL02h11ETpnSQ0DdSwuIEEHoYv3x3xDL6PCqF2zEs1Mq0+EWATSZYjQQFlb3YG3So5HOgjmMwAAxH4vIxyg9vQd8JJOTHi6R0mjNVQ+sBmi8QAGELK+e098L8rw3RqJfxKiDSQLbG4MYU8LoV6NVVP70P+7s2ygSAx2C39QcWWjSI0wunm+bVDSNgZ8pE48+joCcll1AliChkDq07gA4JfIqq65JtNza2IaNXXJdRoUH5SOUqZ9e2IBqOlhU1KymQIMyQQI7jrgoVg3GONUKVINUVmcmF0fvBA/LHMvi74w/aGijrCH5i4gH0Xc4f/ABhTqojoq6ASTqkgGd4Abcjyxz6hR5o3vFjEntbHTxpPIkrWArguWDP1N+u3qfy87Yt9IhLhiWb+OB/+sRbeAD64EybJSQaFUmOYj0soJ6ajdvKMR1WIUz8x+eLRMnST16f+qk2tPQvslscJnpl2YNpElqgOm3/1q35/0wyp0qldSzwiKJBjQSTYQoMgHoNzio5TMF9IoqbEcxvc7fML+sYtOWy5NNd9JJ7mbczlt2OmYM7eZwtgoLpcG8FJpwt4gE3nvIa4v/TGuUy+l4lixFxESN40XVvrsMHUcw5UEqEBuqHdU3GuLJyxygntJtgmhmCNKKR8uosdgOm2xi4C9xhZBRijSUkBbMDMsCAPvI+5EA9MQ5nhQUa5hwDANwoPKSrACUEme0CbYZ0C3zHmnZYAH/tB232k4LZJMSoHXSICyIj1vHQ/lgN2jFMzGVOy76wwW4mYDKD0IBle/ucI/iGi0HSZAA3HzWJ39CwIMRy7Ri/5vK2IAgzp5t+nTqBEiOkYrXHcmS3UsRBbb/l3HUdusY55FYnI88NMgGQDq9J9bgYgWoSDGwuDhjxnLlWYeW9rQe/nhJRflPT7zivHlGngeZHKa6a36kRPp+H9cBlYJtaen29sS8KzxAK7zsLGfKT0wRXXkMwWYTpFgD8u36euNJtBQLmq5iVm2/nPf0woalrEnb/u/pgyvW0yRHtfa2BjSZE8yY398GKEmzHDEqa9CfN9Yt+WOn8K+E8tRYNmK9Rm0rGltK3udhLCItOKv8N8KKlf4iNzeB+n9cXD4hrillB4ml2uJACmYMHeOvTviXJL5dUNC90LeMfEvh5gU6U+Go3ckyLcq2gSYAJmLm8RgPM/GOZZUBYATYJyWAIFwZuS09eVes4qn7czMGYkkjvMEFlHTpfBAzE7kn/udvrjohhE5ZZmtW1OWkuTcyeYmACWn8VhfqfaDslmJPzMs+Ug+o74ERACDBn7H+fvicdZG/pv37g4ewHcIYO4nSGAlrDTq3t1HnhLmWr06fNUU1QbQCwIpKTciwYg7+WBeCGtlqXhVSKmnn0n8KAC4BmIIIwxT4np6or6UAgTpi7b3G87Y846hTxb4uqZfw6lFgZUajAgyQbKPKbjDfhHxUKrESq6n0xAbcbzAgxEepwPTemwZQQyCzIYOgX/AAgSo8xhfnsjSUCpR0pUTck8rgXXUo+YQN8PkWkI/j74prFjQR4BI5kXRrHmdzfpYDzxV+GZSWBZtK9TvYbgflOBuJcSatWZ3bUAYESFjflBvB+pgThhwmmBT8Vt5001noPmby7epx1qNIi2WHMZvSNKC8ahq2W1mI76b374S5lgqCWMtPnpW2p3P4mgGFsJjfB6UJoOTuSZueYkgXP8IAgDyOE2fzADKQQSJYTsQsxO9pX3wzYC3fC1BbAgiTAS50r1nqWaVUk9CcXPNZmTC/ghOgEwYXa0sBP+k4qHwkAF3moTcnoSLEnqRdo8vPBubzLGlopQpdiqEmYLlpcn/TTGsnqSBgJ0gVbC+IcSFlkvrkE9XK2UDsGcE+iYY5Wuxu0AGCTE7xpVfZdR8tOKhTcGqvh3UDlnZUB0oD6rLH1bviyUeKaZaC0WUfxHYn/kSJ6AEDHO5ZK9R69VoBYyI2O9z0i5O/b88S0c+uwBC9ANhfr6b4rP+auxN5g+smwM+QE9e+DcvnoiN59gB39cI5hUPsfVM2t99QG0TPnPQqD+WFGfAKkxBkkrE6Z2J8439T3wPnc22htIIG0jcyQ5/TAP+bkhmifI9DN/ywrmFQKB8YUhTrMCu/Xv/wBYpZMSb+2LP8cZ8NVU9CI32NjirqCTGx3v0Hf18sW4ULyMmpVTNjcfc7AD+4EY3auQLMfP9ffe+M0KAALQbDvB6xJ6dyPPGczSGqPX2I2HlIG+OiULySUwWJJ32A+v6YffCXBmzFbmB8NYLkD6+x/nhPlsv4gCqCZNx1E+Yxe8jwYUqfglilQmVIJB27j2wsn1VLYL/wBNYHfC6FBahCkt0v09+v8AXFN/xBzoLinrVryNMkKOx6T6YjbLVNQRW5tXUkR7zbFY4tmCazajMGN+3bHNCPys6ZS+OAnJsNpn1/lg4Wvf26++FGTqRtI/M4aZerJ7R5T/AExdMiMcuFI5gPU3t6z9sYqKomAT2Fvy3xtl2gXjyJxs6Tc2/v64Nho6nxTMB6ocKviUQBqZWEdGVmi2pJgiQT2wrz3D/HqhQaqMwB0qBoBS4JI6+Y7YY1s0bhGUE2ZSpvq8x09PPyxmgk6SgmBAZfIWBmCDFr9RjkKg3DckoZkdzPMYA5pve34rn1thHxkhMq7I1QzynVy9LdARN+22LFT4dqkKGVp1HS2/UxPyMO2EP+IvEqYy0a2ZnIUAkXkTzD8QEYaKyhf0oGW0eGIJZydyIAP+kdtrm8SbYchxTAm+kTHeOafTY++FNKgBSDm7Fh9P5fqfLBqvqZixs1ieyrzn6n8wMdcX6I8BNao2lKckQvMexJB97E/XCmvVIYN01EAeSrAt7x7YaLSLwxtAmP8AVcsPafsML8zEifwgiPOZv9Tgt0hasZ/D3HfC63Idr+Yi/eJwfk+MxCzELpB9gDB6EiMVGmIYEzDT7gf9Y81dpBn5hb3+X2v9sSlIdIueUz2grpM/NJny0IPbVgvMcQLkxsIjpAUQBPvbzbFV4bnuYnppgjz3v2uD9sMaWc0svYfN6z1+g+mIMqix5Ok0j+FRJUWMkWBH3jzvhmudYHTaTMnoIH2/phbQztlIi5Eki5Jkn2H5ADAuZ4pDWiLgQbzOm47wBiDTWh9jjN8bGjfaB95afyxX63FuQxFhsfL+ZJwmfi4nST0IH+6T9Rb7YTZziwKsA1+/eL/dv088UUHJ5FtJC7i+a11ZHt+RjGmS6SY1W+pvfpbrgKoSdzBn7f2ftgzLUYEGxMx5Dck94Ax38Uawck5Bzt1iADJ+ogfUD/icbBBUq6BedS941RJ84IbAZzUavIz6/wBTb/lgvglVqTeIF1FgVHqdji0pUsE4q2O6fA1WnK1VDTspkmL+uJDnPHYEEaxEQbmPLAh8Q1ZrgJ4ayNINwfTtj2bybUmlOa1mA298ef2t2zq64wGcZyaJQfMVDzTpAB+Y9PffHPKjTfvh1xziBeKWolVMwehP9/fC5qVp+mHivWJSSpENB8OspVtAJwgWxwzytS388NLAyLDlGB7epNvYYJdBvN+/QfqcKMrmNI6z/fX9MHCpYHr+XngKQaOi8K4uq1lKhiAVM7gICGsZm+3WIjFp4zxfLZhHYMysm5Ck6tjBA3MkENuNxsRih8Lz6IVOkhjOqVUHoSI8wTIBvYjfBmbzIUEqR4YH4hzKR8rECxHn5+eIKTSodpN2T5vNHUBLdIaCsjqGvKsD1Fr4598YiGQFtRkwZnlBB9vfFk4ln3K2vMkNFwLdvmGx9sVD4qBOhyQRcSOp9OlsNDYJaBKdXWAs2JDR5dP1Pvi0ZbKjwzUMAGI+hge7T9BimZZjq/TyUf2PbFhTPsaOg9wfdTPuN8dKX0SsY0syqqbzpmPcqZ+g++FFKkWcA3kk/Vl77WkY3oNzDoFB9zJG/b+WD+GZDVzGfk37fiP3n3AwJ2MgTL5MuKUD/wCORHdSxYefKcH8P+GzUhZAhVAI80bTI/8AZfOIPTFo4Vw0LoA6fY7NHncD2OG2S4d4cj+NUZfIhPCifIop9ziLTY10Vz/8PBctT2Ihki8GGBHY/iAPpjTjHwdUT94t9gR3aL36AyGv3bHSaFIAlo5gQgn1ASfMS0HscbZ2oCpAAAYEc1oibN6Tv/vHaD0N3ONUs5pWWkaTFiZESR9IjCrO/EAM38z9CP1P0wb8W5ZzmncU3CF5W0Da4/5SCel8V3/L2ggrEblrCBbfyjp2xmogbZpVzXUG+kAen/WBEaABuevvsP78sFJwzVpKssGxggm/ljGX4YZM2iesnrsPXDKSQrTYOpHzfTr2v674moDV6AW9Ow9TiOrl9jHT29uk4lpsRHle3WNvpjojKyElRk0tz/cnb74a5JaQKhyQwPToQd59DPvgSkpOkf35/bG1J6ZccpliBE73Agn6YHNrA3HvI4zWeqmrUAcAEX661Ha1sSVtHglqjuVZTDCTpIFgfLEuqnJREEAwDs0+psetrbDCXOU9KsIgN0MwfbbHEsnT/RLkKGpiW23OC89RtMR0Hl798T8Po2Ej7RP9MS51A3L2+mOhEmV6pT88b0Hjr+f2wTVy1hiH9n64DCgunXuO42wWlafQXPn54V0RBveNv+sGCoT+g88IOi7ZSupCoysp5jpALQbEqsWUbkLNr9LYNqqRB5gG2ZYWbSuoEAITMdjscA5Tiz0mZZEKpAaTcNB39ZHlGGGW8QoQ7rovCxNiJEMVFu4gDp2mNDiyrw+upZdB/EYAYad9h/CLGB7TOEPxDlKi0ELKZVoPKRfTNx0gA74udXOtpLSQhGgKpUKApJtN1veQe20kYUZyu0eGpaoDqWDUggMb6WKSyiLCdmI64MWBooVByL+X0w+ytUDTJiYF46kavy+2E9GmALjp6ev2kYJ1mw/1Ag/l+Rx1q0sEMDWgNR7W+02/M4f8NqgJ6hlUfwi4J9dM/XFUo1C1wdsEZfiTAibG0TteBJ8t7YerBZ0HLcXA0nsTfvJDR/t5ffVgnKcfDASdMMCLzaJj6sx9sc0qcZPN1uQvmAY+pP8AdsepcTPKewE29QPqBOB0Y3ZHY8v8Qq+5sQOw+XSbe0/8MC8d+I10lpiDq6XVj8y+6KYP8Xrjlq8VqKEaZAIt3nUfuCcS1+K8pBJI5gCbSsyB6wRbceeD0a2DsgDO1maozNUZpZyIO0djteRBHv0xkyyjW5ZYECdoi5P97fXFKsrAhlDKZ3Py7G0WiYm04Jy9AubknTZQIaVvywL27z0xxvLyVRCMmbgAc15gX6E+R7xjU8PgiT/e/wDYxZKOSlNLEEj+EzBvqKnoY9fzwVX4KEYSymoJPKADJ6FCR+EbiwnpOMYqiZAub/SBv2jCvwwHZDaTY7HF5qZCVYwsmTa5MDcgwQsxHaL4r3Fvhx4lOYDdhJAmGA2/3f3GHg6eQSVoH8ABgNRiwJ9enuBGCMjwFgP3dai0zEtoYWBi9gTG86fO+Jcvw4MylyqyPlKO1oJUKx5TJBGHme+GAj+KKQ0BHY6WKDlQueUGFfSrNGzeG0YtySU8ISEXHZBwzhDydTJOq1g0EEgTt233wyqUCCDqkgfhEBhBKnvc2JH0xBkKYZWAhgq+ISBpZIPMwCbgRJttFhgqlmEa50MSxszwNjFgAVvft7455Rp0VBhlLXU80dO98Cf5MK16aFrsIUadrm7RNoP5YOqMDzgOs6ZlgQ4iJ2sRPTtfE9CrChlDMoENI1Dm1W1dztHQra5nAs1Fa4j8NtYqy6rfu/lYdvLt9R3wjzGQqIYdWWDFx28/fHTstw01FUslQK8Ag6Wv+EozEVGJgWN5JHQHEFTI06oaGcoIluU+QLz0JsSDuOl8N2BRzWplYAjci/8ALAdSQfb7f3fHRa/whTcuVqsIMiyt0iOkXjqbThBnvhB5Ol9T6bLpgO0Syq02hbid9uoxjElbhbmAhNRHCkmSYmGYMvkDHLJBIBHTBqZRgNLEqJNMljIJ3BgnqDIsJnHqHESEUVEI5iSgUIAZ5vDtyGbapnacRisx1BiQN21WkrMagbdYHbqI2WgmjUUB1GWYfNcxpEXA3CiRI9PPA/FeJEUyY+YkK0AAWEwN9u1jbfE1biSpTklSoEKADaROrm+YyNMdjbyrGYzviNMew2A3geWGjH1gbN8vSkf3sOvl+uM6YOraD+QjEmXaWuQAP02t1jEeYYB1g+V/PY/XFYzdiuKoly9UCOmkG+87/rAxpWrbwNx06CYH1kxgU1uUnf323+8GPLfES1j+I3kD3/konHTGWCDRItU29gPf/ofXG+RDEWMkjfyA+1oH0xBBYztAEf8A8g/cfTDTh+RLOFCmDu0GFGnSZI+W+m/rjXWWLTeiLMZzSpXSNQb2EF4+gc2xvlKjBg4bnupDBTaIsjDpcGR27HF6yHA6aQK1LUW0qoYryg7kmCdNw0jbVEwcMKnDKDKdNCnAAIFywIsIYs20SSRFiD8wI55czbLR46KrwXLU3YoNVlYtpAEA3I5ZLrvA3WSLgTiy5Lh6mmKdLSB8wYrpkg2JAk9dx/FjWhleVmIgDm08pUkkbxItIM206h7GuxpuNJBNQNBESpgklLQCYAH9cQu9laBG4S9OStViu6I0IFdgQKhIJ3hJMdTO2BMvnFYsBBcNzCVJG1NtVPYhW3XaGkGMM0yWoMaZBaqpWdRJMsWR0EwmiBLAneSLXkq8OZWbWVaYNTlAEj8UTy2CjykXgzjMKD8rwWgystSWMNTedasDZzY/+MggMCCZUxecBPwltNQCpT1uCCaqrDFeUHmAG4BDC4nqAcNKWZ5VqMvMCYdhraGnRpJvBubG0qNrCbJuvhMaRl1jTCLTLMAzhTqUqCbkEde0nCWEGp8PLUhRq1FflFVRpPhqtMhQTVPKGM2I2BIJO+Ic/lKKBhWOqmzagqhmK30ypWLG5gnt2AxnTUo16SikxWrTnS6ih4dQzZHEJzARom2sztd1QpkIVKGlEyTFwQdMlbGLarcvSdJlXgKK+OE5Qsxp00puhKhk1K1xp1FdICo+lhpXYSCeYjBZ4L4qJpJAYDUYVdRiQWU6htpOpSJnUL4KzapqRhUAZ2KQ7RzFmdlYEHygTEhjaTgWvlAxaIEsseGWpMwM8sSYnQRoYQIaGNsC36H+ENfgB01WrlFRTZlRmOg7h2b/AFERAsQdXXBXCuFUQjPTcRBuwOpZgozENp6BSbC4iMTZapUCwVaUkNzqSyhv/IxE6l0AS0bwLGZ3r5erRFSsQTTg6vCKQCDG1w2oHZpuevRrsDE3Eq5VAlSmut+0qSSTaGm8iOXV3HcqfFmHZVLPcgGQzm+kED5xa4Bvp7jBGeeqVUEsVqqZpHpHymNROk8qlrQW/wDbG9FlhDKalRtQClCQSpmCZESADBDFTeIwUY1d1B1KSqiRA2ATVaCeURPLfYwcD1UZ1lArBlm/Nrghg1NovabGLiQRcYl/ZK2on94CFlgUkJpViQ2kErNm6iA0TIkbOZZg2kBBqXUycwIMidEdAIAKn2GrBAVyjTZoLFiRcgRBki8yQJG02MHpiZqsqzPK6QbAwBJBm2159D3E4K4VxLxGiwQuC5C7XAYiIDE7kWbl98Ivjriy6zSpuzLpW8aLiZ5d47T36YdK2K3Qk43xs12hQVpqTpWdgTP69Zwt1Hr/AH741Uzjdzi34Sv0yKxGCKJJvPSxjr0+9sYyWW1DV0Ftjb/vFs4JwUczB9KorNOnXMSCsdjcGRyysmYGFboOxNT4I+mCrT0uDckedun188Fj4SqK8QQIPMduqyJ3Ej8+2LspCKVK0+VgXDjmiAD8pmLKW2F7YL4VlU13YyxgyL3Jl1aApO/oY2wndj9UV/hPwxSVgKtOS4BWSeYEckFTB5pjzgEQJw8q06dKolOGpBDoZKZIOksQeaSQvzfxTeS0A4IegpPPEKYCAQHmZYWBQ2kRcao74hdOUK8k2UMonSGBhTzXMCe8C+FbbCoolKAI+kMuowGA1Am4YqoJJBIkggbSLDA1Or4aKFcNWjUlNlI1IAPlKjSp120yBt/txH+wVKVQujsaTAA0y+kpEiAJ5tXMeQiIi4iXAXXRIcagSZXTUpj5bMviHlCkqPX1wAgOYrpULsupdSqVTTNRCSD0IF1Bm1yAItJ18X90qeGJRx+8VoJ5ZEsBYTbvyYOrU0JkKyAyZbZiYDOrBbAEXNrkb3mKrmaUhCCfwkLAAWxBm0/MYneDfGMhrw7hHjDxKZClDpCsNYMQ/N/GGk2PS3pmtnzTNTX4RKtGgGpqJeow0oQJMATEkgEbRjXhNNUUtRaoinrq5XvtpMwbdP8AUOowzGQpIOZFAJJLKWUuYuWEwWIa46amA3x0f800mkRc6eRZlGBDItZ1eLaX5qYbl5VZdJ5VOobTFgTgzK5emuh6jiob1G1hQbGBUUADWQQxN7apvc4T5zP6alSlTYFCpcal1nlIWqpI5gdTKdQNwT54PLBxLhmBNm1TpBXSfmHUEBjEnrJGIX1ZWuyHWYDM6nUr09J+VgRJIIlTKshQwWEG/wBPUq0ICxcGNZDDxbEEspkhnUTIvMRsRhHw7MLzJMhwWVGEkqVKhU0g6fxgiACOwGN6NZG10SrVCqyf4lgEOpYWK6rq4vIHe4bbdsyVYGNDKEhNVNZKtqKIpXUQrCpBVakagw6GWtIOFqZYatLK5DIQH12IjUJLPrnUIBBntNyYcxQLEwmmLjSzUythAbuiz8pmCIEGRgZaVVFZWr0QNMElgyMAzKdRKg6p5psOhHXCUMer5gw1MUi5EAExSdQWgLqIPiKzLp1QBPKYYjBXCOJ06wIaq7mlpHhyTr+YhKiIo18ylDvsD3GFmT4XXL03ghzTYMVZhuwGpHLQNSsrFCYibbYa8KyFOQC40yFJAFgWtYfKQrIrCfwkiJOGSA2RZTK0WNQ8simrKgYtC7KhEaWDGEMbkiQDvHnMosBiGKHk0rc6LPScOOdStQAsvQww2wU/CEqNzKw0jSYqcg1AtoCAQPlYal6OS04zT4eC4pLQZ2nWx07AsebxAwJUgxA1QFiIUYegWL8o/huag5Ax0vSWoUU1G5RspiS3KVte0CACeHZCkoEkJpBBDBmQVGJKMsnSVSGXUp2VZuVxDm6zUKw1IE0ABSRDFWZSusxCnWDBa/0kZcu4NIKI0FdIbTqDAEhQLEqZYNq/COoBO0YrGdqNSDOaL1JS1jyiw1OICmbRcyIsROOX5yqWck7k4v3G0AolVBsIEtAWJMkd729T5453h+MTkJQYHn/ZxtkstrdQZ0kgEgEwDabflvbETXgYuvwXwHxAzsq8qqRvG5Uye+89rnDN0hFlk/w98PBD4jEMuzobagDDKpvBI5gfb1tFN1pgBSx0gQFAbQI3IUagSeWDa+xi5dfhSGkyoQhDTq5QNNlJe83/AIlm0kbnGi06h1I5EmbmHIuoMaTGqJKnVsLEEjEmVSBc3xak3KzPRMjSrLoXbUCHty/Py9DyjG6VFBK6CqkySzeQgAxqdRJ9dUHbDKqoVHVkLrp0ktIBueW5uJvqMkxBvvDQqhW00iBAYGUQpyiZgXkAm8GQsHbCjEeVzNoljaZsTJlWE9BBjqd4xtlsnTMwsWko0c5EgBLWJBjqbGROxDUqali06ixbaIJNuUCN4EbXG1p3o8PpghlZgQSSGJVSDc6lIFwbz+c4xjAy6lCvNCqV0ldpMxvHLu0XUEGNsR1OHuwQorPAur6JpmCJCgDVLW9D0JnDTMZg1aawGplBoIKAD8RVgBOkwzNbfX2tjRM31Gygz4kyBJgBvYAQIg9MEwFmOEroVWgJOs6JDMQpnQ34gInSOqmRbEaUX8DWjrru86dQ3vqBFmJvMKN7ibtK7upjmcVCpZNULM6iFP4DKrdZnseoWarsav7oOodjBdhFhD2kglgATuCDC7jAMDZPOVcsStQllLvDj8LybRABAiDJny2wZxXi1UoqZNHPMAarFdKBLG5NzIgWg3FuhAUGAGDMogfu301A0gqwBUgM2oaxMkgxe4lPJ6RcqJUwR31D8CqJEsDYaZOw1YouSSVITom7E3D+GPclGesWg1X1QAYIRQw5RIJ1b/iNzOH1dGopSMKYuxJCgEXIvqWG/eCDM+04YcOy7PTbxFQoGOkEaSCombmPMbTG2JTVWwKtRm7VmCgMBqIaBcEMGBEDmYSDqxOhxElKdC0VeoHgwSJIIhlgiwIMSdQixBBOGmTYoOaHUBkKBWQgQRJDEFVIgBdwCYa2CMs9Km4QVNKsRUAggJKhhpAWQriYHSe4Axuy02df3isYMKSD/pkkjYTBO8x3wUgNi3LFaMhRqXWUJDq5dgYnSt23aCeeLEEjEeTo06l6cs0rJAvILHWQZ3g7gN1gYaUmBHiXLKQja0WWMMBDK0apAuxJ6dsA0qhIDQsAEnlBlgQCsWIF3CtBExbGMHZp0VrooqAqrc2k6WaWAiwCzIaJ3iMJF4KCaumt4r1SxZZMmDZ1ZWhjyjbYGBq0jDCrmlMzvspMywVgdR7AEaov36XDYgu+jQzhdRtqgEglmCiVhusHmHWTgmIcrl/CA1U0YENYuvI40GTqgSYiw/8AjkdcZpNTLo6tVEgKQIBIBBZQ6kNrAAYEHYEG5nDfJqKtMO4uZgfNExJURYzF72eYG2N1JUnSACza+UhREfKQBvEsD/8AXHljJGsCNE6gZYipylSCWm+5NnMad+h3FsQ0cvVpl6bIEiOeTEczgsvzrq5Y2gowkjDPL1iygs+okGAU5f4CBcGYFM3gQTv0zl6iar6b6gvKI5eYrtIlUaAbAgmdp1WCznPG6dEU6gTLtqZTz1XeofJgF0oDfrOOXGx9D+WOscRQuYhV6MJYmANMExJ/igiL45xxDhbI5O4J3g3+vqPO+Dx4wDkVgVJdTADqQO1z/U469wKgwoB0pszISpIggESIJJ0EDpJ6X6TRPh34Kr1mWoVKJcgm0wYEHuWBA9DjoWaKrTWnUpjQ8liAFI3UmTbVzGO9+0YM2gRTDFRQA7EE61IUOAaiyRMzqXTew3E4ipNKquqKjCAuqR8wEyLkC9p5rbY0CKKevU0EWWCRtAnmgjlMd7gE4nyyGoPHZ0CXWCIURBXbptGw2GJFDfLqKn7thdGMg2MzKqZPMNzED88EU+HrENS8MHSJMaS6mCp5gwlSLyRCm2+Bc5lwxLygKFhBJKtqurAXZWI5TqJ5u3UmgoZg7OxKgRsTytIgRAHzcpsYOGACvwuqtQGmoCozAMgYxsqwhMza4J/FPXB9Kk6EBm1gWUMYVRuRte+saSNicebPtUVmpqtVWDMwRYKhIQ2mIIhtrSMeoV+VEKHw68gjSrSCdIIPzLeTM9cYIUKgChzUpkveyzEwYKE9AReNtOIHDCG1Nr5SNBVp0sSdMyF5WWZ29rGZPLUFAamq03JALAhlIUkAFTOi0gx29IyODLYKVjmfzhrsInckAbzAWfM0LZpk6LBJLKYOoAtNSx1CQLA2metzeDInE8ytoiAPl2AlgJLbU+28Dfpg8kpo1KrEkHVq20sT0HZB6FWt0xHZm0mDolyGgm3fqwG4aNpscZrwyfoBT4a5JgRTKgGnXb5Wm/Pp2+UCLWG8DBeWo5cIq1CzledeWo8i7fu9QAhSDE3GkSLDBWXp8ruFN4upLEXI5pMuDHa3TGmby3iAq5degBJEmwb5YiRB8/rjaDsl/wAwIDoE1uV1sKhZm02W8BVYyI7gkWviOvmmoglk0wYRlphqmi0SrMeYAonY6mvYQRm85ZEVJm2tSBo37/NqIAt23tjXK6GQeEE0vIMOexsEYSL7HrBO+CAhr57xGQ/ulUfKCvMgkrEfNBJaQZ+U4kbLJ8yNRQsR4hhnKoJCk3IY2XmMR4akyROB88tModcSdMkMVaDqIk/jhifMehxpkODOtIRzhioZ1Mk1Cd5s1wSp6EHA2bSD24dSCqxchYA0l51ANyiZ/iWJB/Coi5wE3ClVi41E6iA8KQJBYkyRA+ZTG0RjepVf5QAAwsFWATYGQdmBGnrqkHdLm/si1g5raWGo8psF03DWMrIJkdD3nBeTaBcxlhpEjXLGYG9gG0gHbdh3AsRfEjZcIzNQQqoIIAGiABqIPVeYA3HcTvjNSgiuaitpD6SPL8Ii06dRLeRJviakSwWGUktDarCoQDqVhHQAGe4PvgCujUPhMyEMi7XAbSJsQRYzPcwbyNOM5N+YBYKsdcMNOkrym5NrHcC99xfBZUIVkMSxZQVjSahMqTCgAlWAPSwuDjStWDOysQWZSQNEbsFI+qgRPNNpthWMeZVDMrKqqCAS141RJvexKwdiMCvXY1N42DK3kYJE3kQRvcqACcGZXM69S6SDZAG5SQRKATMrM8xtI8sD1KDKZpBSNoZZeBAgkERFzItEnGMV0ZUOea8EsYgTJA0kgDlwAuSQsVKgqG+U3Fie9+g9Yvj2PYCGCuFZrlgKq6eUEC8Sogk73v6knribPZgq+kAGGsWAY/MREkbR+eM49jAQBmYZwxUWbSF6QGHT3P2wXls42gEaVLOqsVUcyjUVUgyIUiRG0nHsexmEIyblmv8AgUMDA7iQREGZM2nzxJQqEu5MR4fywIsoPadzO+M49jAGGVoqvhkKBqYEiLcwKkeSx0FsYzlBZqCBAWY3FiBEHpfbHsew6F9Nv2kqREQgIAgWAAIvvaTebzecTZHOnxUUKgBMQBsArMI7Xx7HsZBoKzTEBWBILFbCABJi1rbDC0A3UsWgRJ3gkHcQemPY9gA8CaSGk1bnZwlNGUPBgsrMdgDEk2xJwzPtVu0SZv1szAX3tAPqMex7DIEho2XVCAFBufmGre539/rgPPuCw5FF9Np2ExeZttj2PYL0KvCfJZRGDuUXUqkgxtJWfrae8DAder1AjWWLASAdz8sx0xnHsB6Cn8gbNZtlWoVMeCxZBeBIZojqsrttc4K4pWhiwABLsIEgCNKAi+8HHsewPArZpkE1UzqkkDTqm5kaST0kjeAB5YF4w2kDSNNitibQbRJsb49j2AMthfDKMJZm5GAAsRDQCCCIIxrx7KAKuYWVqK6rIiCGKsZEfxc1tjfHsexloPoV+yCVLc5+Ys0EkybTG1zYd8DqLBgSCpgRtDC49LY9j2BL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3108" y="1071546"/>
            <a:ext cx="4500594" cy="43577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428860" y="1643050"/>
            <a:ext cx="2214578" cy="2071702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43372" y="2143116"/>
            <a:ext cx="2286016" cy="2143140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142984"/>
            <a:ext cx="7143800" cy="37147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7 +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= 9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7 + 5 =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+ 2 = 9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слагаемое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6 + 3 =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1571612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6286513" y="2071679"/>
            <a:ext cx="214314" cy="214314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28926" y="3214686"/>
            <a:ext cx="357190" cy="357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3714752"/>
            <a:ext cx="357190" cy="357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Анимашки Животны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1885962" cy="1071570"/>
          </a:xfrm>
          <a:prstGeom prst="rect">
            <a:avLst/>
          </a:prstGeom>
          <a:noFill/>
        </p:spPr>
      </p:pic>
      <p:pic>
        <p:nvPicPr>
          <p:cNvPr id="18" name="Picture 14" descr="http://gifanimation.ru/images/zhivotnye_new/Mouse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14686"/>
            <a:ext cx="914406" cy="857256"/>
          </a:xfrm>
          <a:prstGeom prst="rect">
            <a:avLst/>
          </a:prstGeom>
          <a:noFill/>
        </p:spPr>
      </p:pic>
      <p:sp>
        <p:nvSpPr>
          <p:cNvPr id="29" name="Кольцо 28"/>
          <p:cNvSpPr/>
          <p:nvPr/>
        </p:nvSpPr>
        <p:spPr>
          <a:xfrm>
            <a:off x="6286512" y="3357562"/>
            <a:ext cx="214313" cy="214313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4572000" y="2071678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ольцо 36"/>
          <p:cNvSpPr/>
          <p:nvPr/>
        </p:nvSpPr>
        <p:spPr>
          <a:xfrm>
            <a:off x="4572000" y="3786190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4572000" y="1643050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071934" y="2000240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42"/>
          <p:cNvSpPr/>
          <p:nvPr/>
        </p:nvSpPr>
        <p:spPr>
          <a:xfrm>
            <a:off x="4572000" y="3357562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142984"/>
            <a:ext cx="7143800" cy="37147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7 +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= 9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7 + 5 =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+ 2 = 9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слагаемое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6 + 3 =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1571612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6286513" y="2071679"/>
            <a:ext cx="214314" cy="214314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28926" y="3214686"/>
            <a:ext cx="357190" cy="357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3714752"/>
            <a:ext cx="357190" cy="357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Анимашки Животны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1885962" cy="1071570"/>
          </a:xfrm>
          <a:prstGeom prst="rect">
            <a:avLst/>
          </a:prstGeom>
          <a:noFill/>
        </p:spPr>
      </p:pic>
      <p:pic>
        <p:nvPicPr>
          <p:cNvPr id="18" name="Picture 14" descr="http://gifanimation.ru/images/zhivotnye_new/Mouse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14686"/>
            <a:ext cx="914406" cy="857256"/>
          </a:xfrm>
          <a:prstGeom prst="rect">
            <a:avLst/>
          </a:prstGeom>
          <a:noFill/>
        </p:spPr>
      </p:pic>
      <p:sp>
        <p:nvSpPr>
          <p:cNvPr id="29" name="Кольцо 28"/>
          <p:cNvSpPr/>
          <p:nvPr/>
        </p:nvSpPr>
        <p:spPr>
          <a:xfrm>
            <a:off x="6286512" y="3357562"/>
            <a:ext cx="214313" cy="214313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4572000" y="2071678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ольцо 36"/>
          <p:cNvSpPr/>
          <p:nvPr/>
        </p:nvSpPr>
        <p:spPr>
          <a:xfrm>
            <a:off x="4572000" y="3786190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4572000" y="1643050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071934" y="2000240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42"/>
          <p:cNvSpPr/>
          <p:nvPr/>
        </p:nvSpPr>
        <p:spPr>
          <a:xfrm>
            <a:off x="4572000" y="3357562"/>
            <a:ext cx="142876" cy="142876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41" idx="5"/>
            <a:endCxn id="29" idx="1"/>
          </p:cNvCxnSpPr>
          <p:nvPr/>
        </p:nvCxnSpPr>
        <p:spPr>
          <a:xfrm rot="16200000" flipH="1">
            <a:off x="4693952" y="1765001"/>
            <a:ext cx="1623945" cy="1623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0" idx="6"/>
            <a:endCxn id="10" idx="2"/>
          </p:cNvCxnSpPr>
          <p:nvPr/>
        </p:nvCxnSpPr>
        <p:spPr>
          <a:xfrm>
            <a:off x="4714876" y="2143116"/>
            <a:ext cx="1571637" cy="35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3" idx="6"/>
            <a:endCxn id="29" idx="2"/>
          </p:cNvCxnSpPr>
          <p:nvPr/>
        </p:nvCxnSpPr>
        <p:spPr>
          <a:xfrm>
            <a:off x="4714876" y="3429000"/>
            <a:ext cx="157163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7" idx="7"/>
            <a:endCxn id="10" idx="3"/>
          </p:cNvCxnSpPr>
          <p:nvPr/>
        </p:nvCxnSpPr>
        <p:spPr>
          <a:xfrm rot="5400000" flipH="1" flipV="1">
            <a:off x="4729672" y="2218888"/>
            <a:ext cx="1552507" cy="16239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MSERQUExMVFRUWFxoaGBgYGBoYGxgbGBsbGhoXHhkZHycfIBolGhUaHy8gJScpLCwsFyAxNTAqNSYsLCkBCQoKDgwOGg8PGiwkHCQpKSwsLCwpLCwsLCwsLCwsLCwsLCwsLCwsLCwpKSwpLCwsLCwsLCwsLCwsLCksKSwsLP/AABEIAIsA3AMBIgACEQEDEQH/xAAbAAACAwEBAQAAAAAAAAAAAAAEBQIDBgEAB//EADwQAAECBQIFAQcDAgUDBQAAAAECEQADEiExBEEFIlFhcYEGEzKRobHwQsHRUvEUI2Jy4RUzggeSorLS/8QAGQEAAwEBAQAAAAAAAAAAAAAAAAECAwQF/8QAIhEAAgMAAgICAwEAAAAAAAAAAAECESESMQNBE1EiYXEE/9oADAMBAAIRAxEAPwCWn0NiaRi17jtaCdFqVKSoUUtYMM9+sdWlSEkpFiQ5Tdu8RXLmFaSjmDC6SAxHX+I4zqCp2mJSKbgKcku56xcJ9JpIv0szHxvAqwsKBKi2SCDno+BAuukKmJqQ43bDEZ9IBDjTTEKTSolKgbAm5TsX6bQRp5UsXUp05YWdusIVyjLAmGbdVg7MD27Qm13F1LRQlZUf1EDP8QU2M9rfbJY1KzKAUKiAEj4RgQ50PFqgFKDZcXcnt3jJ8L4Qv3gsScgu3q+8aNGjYh+zF8mLJDFaqtNQJd8F7t5gWRNVUxIYvnp0i3WkJBsqrOwS3YRGTLS9QBS9wCX+kABCAbEFh9I9qup27RRNS3KVliQ1sHzAiuJArZ8WV2ftAAYFBh93iuYaTse8Lp+vpeLJWtG77bfWAYYiZexxtA2o1ZDgsziKtRNpIKFgvsbFujwBrNUQL3H1iRjEakNduXpcH+IGGrubZHbH8wFK4pLBIVa1zFCeIhiHv26bXhUOxiuWkpYqPxDP0inUadgHex8k3xaBZvFBYkMQPm3WCNPqDMKVos1yM3h0IIJUVEDOMWPz3j2nkkvUChsE28tBWrC6QXFTuQ1r7P1iZkuQSUmzG7t6QWBBclsKqGwa/iLZeps7Y6WPeJStBkhSqWsDh/vFv+EcZCVZAJd4SYCqfPSDykP1f6Rb/wBVE1dRS5UQFgAJr6lhave2b759O0IFykDr2PX1gRcjLEuL2z1hkuNha5aZiRT0uXuNqh1G8cnqBIVWAVB1B2ZWFejh/WBUrU9co8xYrBGRuWFne5Hr1YpOpmJHKEL/AGO4hSdaZt1podItMsciGSQBd1MTjtBUqcRZKaXLEhIDwoUsTGAUXd2dw2+YskzWFFRVv3bz12aDgvZrY3Vr13FZ7gkY+xiOo1JUG95T4Sm/rC0aAhVZUrLWZ037bXxF60JSTbNicebGKUUhWUa7TJmgXCiMC7Ab4hdJ4HQOXAJ+Eh26XzBwlqSeRTg9T/EUq1TLoO/a4+WYYJBErSpAFlC1u/aLJKGySzsMHaJq1MwppUtawMpKdtr5f1iBmgWICXLefO0AaRnyA6XJ6A7RZLBFyzC5LbG3pA06ddgqkhvD9PESmIXSQFF/y3QiCwLlpRfmPYfzCLiHCEzSFAsf1dx5hpMUp2DWyCIX8Z4nRSlB51XAzSMVN9h/EC1h0KZ+nZTOXFju469oukrCWc3a4cW/eLxogVUDmV13L7kvb13g3iPDdLppY9+JpnzEVITJKWQFPTVXlRpJawYi+8bfHH2TyYs1uiUAiYFpUhfvQwU9BQEEhVmBImAgObA9IyUzVE7lu8b7hns8WR75JomC4Vggi6XyFiuxG5HrlOOcC/w0ykKrQXoX1AayhtMAIqTtkWIaXGgTsVhL5N2jiZjWeOTl9M94DXqiNhEjG8icCz4hpwzUBLlIYksn9y3SMzoFrmLCUJJJIsAT6+I+g6LhhlLQpR2IDJCgnz3ff0iJZhUdCuF0LQB8Sjaon9jiGGmlsjnpBG4x2vA8pKBV7xisf0crdLPlot0U5JlqKGIB5gosPrnPWM+y6LEoBrJVVTSKupKQohu1QgHWELoFwQWcd4JRxCWlCeeWAVrUoPuTZv8AxAinUaqWspAW5JAFIfxi+YKlXRKaK9Ip1+7Xcj9W57GDNRwYUqKRYAkjJt0MD67hCkEhaVOk7Bikg9u0XaaSohQ96WV1sQT/ADFqUUtJkpejM6acXICqTgOctu8OJa5YA94SFNdkkj0YY3g2XwGWlSSypqknJsARdujM4g6XwFagFS0WOxcsenyY+sQ5KqZEq9ifh6BUFArNIZQIIIGWIHxYOdhDdCBMKVJJpZwQ1I2pO9/pFhWCHTTWCHLHY728ix3aKtJMdHKmkFTpLFPLtbO5DxpZoXq0ygp+Ughgbu/Qt9N4mqQ7cvNgj+Cd4lJ06knmJDWBZr3bJvn6wo9o+Jr06CVKZT0gK5nIPw/Ldy0PvoQTr9XLkh5lh6FiPG7wh1KzqWXKkrDfrLgBm2BYj0hHopKp8z3k1ye+3kswEaWVqSzAoQlsuQbdwPuG7xvGC9mbk/Qq4lxbVy5nMtO5TaxAsb7XL+m0em+0q0KPvtKDZ+UnIDu24IuO3WGKJADqov8AqJdlMLWD3v0HrBcvhSVIAKQEjt8LHHYXIZ7OSOgTiFi2V7X6dQZYUj+qzevcX826Q3kTErSSlQWBhrts7eo+bwtn8FSAt05CgkkXYDlPfLW6JIfdFxPRJkEKluHu3Y9G/GAjJxRaZpdXxdMgObszMRUXBsB/MZKVxFUyeZijzKPyA+FIhbqNcVOSb7elsR2spUT1/j6ZjSKURN2amRxEomKNYBJDE7HDHtcRodJ7PK1S5alqqAUAsAk0hKAEgNZN3DHI64PzfXa7lIvUd3dwf3gv2a9tNRJWQGXVylCklTv/AE03BPrFQavRS/R9C/8AUn2gUlKdLJKGKCoslwbsA5Ia4d8uB65bR+z8/Uky0oUvosEljZgStnWHdiXUgHMMNfqEz5KTrJRkrNpamCSxvgk+bjzBU72x0sjS+5lSzM/qSCr3a3SzrqL4uQMqYgjbS1Iz2OGJ1fs5NlrKCElQ3Sp0q7hXzF9w0W8I9k1qWhc2WDLJYpK2JBDOKbvcEeIO0nFAMgnub/U2OcfuXhrwvUhVwFJZ8W3vfIbcRk4YaWi72d9nk6NRC5lVTOpDgMdiW+kPUy0F0pKRlQF+YfvAM7VsKbHJAJa5IfB6PjpC2f7Re6QAm6kgsOnnr1jCXhk2aKSoK4lxtMkA087coFJBe7vkAQo0sqdq5jAFSlGyU2F+gcAD+O0IBNMyZUolR33P9mjc+yuqElLBqqr9xs/YO7NtHR44rx/0htyKNd7MIlAvrZJmAsUFwCofpEwikm2LB4C07y1IYkhT0rS9SHu4O47GxbrDnhfAJmrIEwkhV1uCMqqUbH4TgFgfnbQ8a0el0yZYcJmAsAHdQAbAvhj+W1jyesiVJ0gbh0mZqCuZMUXUtRISMHISxOCMHdiNoZq4LISxc1kOkG9TbdBCU+0KEJ7KspKsgpN0kNcNceXEONfxxUhSUhClqZ0UqSpKgxTzAbXTjcjMcP8Ao8SjK17NYTzfRHVcaky0mpJBSAo1IBCuYoIS3xkEszF38xi53FZ6jyLVLSAwRYkdXchi5PK1gw2g/i+uVLRLme8KpykBkhCZfuWDskX5CxLAguLlQsM/MVNJJVqEIL4WRUe9y/qekc6g/Rz+VuToa8I0erlqJWW5mKCQGADm4cJAqdh0DXh5KngXqB3cqJaouVO2/wAhYwp0vEZlbn/MkH/tLpCVhV/8tnZbAHzb15PVIVZJoLUlFk8qrMCAwFQfpc946KOke6lCyFJScYFnd3BqDuCPm8fLuKIfVLCqXqYhJduqauvVvHjQ61f+FkLZfvEUlNKmBBNhdi42wCC/pl+FvUVbi5O7k4BO+b7eY28aIkPCUywEpFIu17k9fzqBsTBfBK5igUjlDqc3vmojYDPW46wl4gsgOSHUkf8AyzbYMQG6HqYf+z89pQL5OOgJdnw53OwfpGpA7lzCwCiDfcuXO5a3W3YktiC9MkWISlIGOvbfpfEZwa0rmJf4Q5btal/Ni2bnpDNPEkgUgEnOcb/h6+Iycx8RxqNMFXbHkW+4x9X3jKe1HDjQqzMLt1GwGcNftD2Try1irr/Pp3hVxLiSTKVUNiPVr5vmMpSstKj5lONKlDrB41SVJFTOB8zYeAO8LFLqNvxos90yc5joUW4kcqZyYtyA4sXeH3srw9VYm2BF3Z6Q/wC8KuFcPM1Qf4BdZ2ADfjd40Gr43OllQ/y6aMA8oSE2Iqz4vgxE8VIcdei3jfEwueUoelBsCSdiCz3bFoGHN5HT6Qq0+oJU5Oc+sNtMXY3aKjioT3S1C6Xpt4f1DdIbcH19KgVEjwAPR8n1PiFq01G5z3i2UaEO4c9s+oirGkHcd42VKKUsH7Mfr9oUTFqVZLWA3/Lx6czkm5bFx+8V6GfkWu308w3iEW6HUlJ5m7/32hrL4+JCwRdJFiCHELl0eLNk3hVOmEgpNxt2jJ2y7o+0+zHH0mWmakBS1fEanIbqfU9NozPt3MK5pVNJEtRTz2A5QUs7FnrVkbvYgEYbhs+bLDJUQHY35XZ2L2wl/TaPoWj9pEp0yVTUlYSbqYLdnZ3H7WtnMaryZTM2qdhek9ijqEHU+8MkAKUqpKlVNzJWKiCwu5sQ2C9qJ8yTKlrSJqZ6pZ/yyipiBcKBG4qPKCwZ9yx03/1BmCVyIKnTy4DmlwhhezXDMwMYvWagpQXk0VXASpnLuxdykZtjGIz804SVIS5VZTqeIrXUpqqwWVv1AB2GfEVStCuY591MV3Sm1wFMXGQFN6R2SQ5Wp6CkmhiFqAOABhIIcqD7NuRyfxOeplJm+6SQ4Qk0hIvZm+sc9fZyyk2bOaE0kJZIKiSEi5Iwcgggk9WYQMdKKipgVlQvizXdsnGWgHR8QKyhkpszlzT58eepfEM+KcVSpylAlKDukKZIu4FLcpbwB84o9AQ+2CKZaDSkFcx6WGwekgG7He2TaEktTAizuqpsDa3o/wAvER9ptY8xBqKmBLk3B/uDePaBSaFKVc5brUf2/cxtDohndYCXPU5+g9A5+UV6biikpKXs7/f+TFuoWV0gDFvJsD+0FafgZUAbbAeHIB+3/uhykCR3RcWJLgsWJzk2Fz9e0NeHqCrkmxHzwLefsIK0XsWhwzizG+WOD3/b1hRxnQq0agKipKvh6ulrFvMYuNlppDPU8Yo/Vu3p+fvGa4xxglCku5Ja38Qq1fFCrItnPiAqiX6vc/nT94cfH9ic/onoyenT/n+YLlzHUkOwJBUcsOv/ABAkj5DaCdPKpflqGLFu+fzaOu6Rz9sbVhj7pDUhieYODcgpN2Di/eAuM69BlBCE8yjdRuQkbDpzQwmrUFlS6mKuiXDgZZz0ftiEvu65q1NZ7Al29enTzHLHTdoVsxhtpJ2IB1Mm5jkmc0WxI0aZoP5+feIarXUln8QuTPbO0Va3UOR2hx0HhOfOvU/7/tEAsZAd7dv7xWzi2Yr90fz8+saMzsKOqds2x29IsliWxKlMwJDXuADv3LQElBJCRcn/AJ3hvwjTIMxKVpKr4YMkUlRUXIsmkn+YzbSLWjLhunSUpqS6EhTMDdRYAqIuO3WG+n4skApltWbMb1A4Jpyws/ftA8xXuwKlOQpSVcqi4CEKB5SQHC3CuhBY3ESDlaTcIKSQu4a71syS2GF3AbcRjLSqro9reHJISVcqgcpPm1xi++xhanhsuWupUwqIBdJ+EEf1HZIxSLnqIcf9UlKSEzAAbO4HMG8kOWNncMM7jT+FINAlrBLOorU47MFYLC+XY+gsBq8BNQFLQ/NSbKVygr/pBZilDCyQ2PMEaPh82YgGRLBQLEndQyeY+MWitOlUioKAdgLqSi56EHmSRv2tHka1aXFSiHsQSBgYYYgbvszfjSRHRaUpUQxJLGpNL5yUgsDZ+heC9SmaoCm9nuQxSbZdncixxCWXqSoPLBUU2/1XcB0vi18X+cH+/UlIFCE9XcOcP1NwQ/YQmjcUce0ywlJISyVKTylJpwwse+IF0M3lv4/j6/aD+Mah0MSSSQOgLEE+WNrvnaFZS355aNodGch1w2YAoE7bft6mNDpuNIQACxwD43Py2jE1AAXv+B/n94oVq1E+voHs8a8PZHJH1PS+0kpgCofZz+KjKe1/FverDBJSASXQ5uXt2jPK1NLO7vYbkEEfYj5QXoZZmKHOxuM2JvcEfpbr39InGkOLsrRIJNrEfpSGFxd+/wCCOnQqL2d7lhnZ3HkQ/wBLwUpSkoAUwDlwkXuWy4uDnAYG8EypSVqpASlix/0tepSh1D9PO4xNDGztLQsJ67tgk9IuGlqZ1gAEjmCgC+OZII2xGs13s6FOCErsCClQSXs+SBa+/TxBaeBJlpVgJd3Jugp7y6agFBrbYJaL+T8aZPDbEmm0LglZSSXO/WxHzxiw6xH/AKXLS7Bj2UX6OxL5f/iHum4OzATQq55gli6U/CUuQXLGoMS+CCI9O4RMABUaGKbqLpFWAN9mIIF27tna9F0ZnV+zxaxHZ+jtkY8mFM7hyk/GKfUN8/R4+iT9GJLlVRLJI/UKugY5scgu48QClbi9Kt2KRzZNzcY2HS0VyFR89nOlxFAJEbnWcIlLwhuiksGIcZHexsRfYiF8/wBkgoOiYX/1AHB7dr5O1xeGpCaszklbHEFJIpJIsB+fcQbM9ldRLU4SladmUhzlwEFTlQ6B4B1Emck00sSWoIKVA7AhTG/7RspYZNEdLqebll1lYYA2DdA2+I03BlhUkkS01qBSKkkFKb+8LgG5YIAZvj3aFHCeEJWqWHUTs/IE5LkguWPS7Yw0aidpS1JSZaAwQQGoH6SQUsCTdwoB1bvfCes1iqLdKkhCAFVNgnoQzFTh2AsMgeI9PnhwF1O7A4Lh+UjY7dPnFyZSqS5u7EggEP1p9NnxA6pZUTL6nJuQTdOLb2H3jOiyuZp0IpmISldJelklKgzEXzY5PQbxNc0DYpBJfelnJLM9gXe9wCN3ESHSzCkFreHFjfcj0YiITiWbp17fjesVQg6Tr5RTRNFYGPhTcWaoAh3Fji+2Io08+QE3TN8pmFL+Q2dvSFKlgF7kuC/freweOiZ0tABP/GnCbABmCU03U5USAH7g1YEV6jUhCSsqDXu+TskDNy/1g5EpVSAlAKSLGkEnrg3snO14yvHuIe9nEIBCEkhILfOwAeKSsTdFU3iJWoqOT0+0SVqgQABj12b94B7CNPwTgDkKIsbpxzdGf6nbEW8ITEplrLMDt9fEM+H+z02ZzWSOqiOhYU+Qzd41MuQKmpZssMkf1Xvg9CXIyIIUgXIqY2sHdL4IF/JazAiD5GPggLQaFMlD0hVg7hJJe7gXbD+g6WMmygCS3MBdIABBCSoKIAFiMHDp3iuXIUGUkkA/oIcAuGWCNmI7dDmL1pl3ZNgXs7dLJAy5f1J3MZl0elipQCQFMy0pCgSDlv8AeFJJ3aC06MIIKSbEWILkm5AqAuA9nwD0c0aWakTEF6C/Ia0jr+ncFiz94O4pMloQVrPMp2JNyqwHIXB2DJAs43vajashyp0XyZK1FSWLYrZqT2DsbDFnNmxFuj0rKUAokBS2FIBShxy3NYY2BqLgbWhbJ1JUgkghv0glJSWBp9GpY9BuzEydSVFCS5JZJdVO5ZXku4YA7EEXGePC9OzwwKmBBAchRG5LkLAAcDJwauxFMuaiUySSkVMwKXY5b+oNfc9rxxZWUgpUpIBYJZSsBsK+/a4MUTtGohcxajQUqflZwCCEsCRV8Vnwr9N3XEdkuI6FSlUpqanlcpcJCS9YBIL2Z9g+QYGnSSSynZw9JctYVAOCWAG93JexEGIEpdITXZINqg4ZgAwYiklx2McmS0lBIUmoKCWUZhJxzEkBIJdw5wTaKomwNXCyolTKKQcg5LlIW4w4GejWL3idKgAgBgkuQBliHIKd7AWG3pBUwKUlwUIYuKgTdmOHdnA3+FPQRBGlXOUklAqCUguugkpsAzOGPR8IbBcGDzQFpL0sSxGXJHIL5CixDjIGXDxn8OBQUzSmkN8awUjPMkFTpPdJSRVgwZLkzSGCVgAMpJOKt3PZh8j57MJlpelVKXDhyFh7VAjlWKim7PfLwCFmi4BLROBLgDHwqSai4ZRAqSW5bPkE3tquCcdVp+SYgLlFgA4DDpexFNm3Zu8I5QpTS4Sg4TSFJyKS5uASCHGb7xIylLlhIIqCybkKcMDtSSENlnFVstFKTWoTV4wvjHuTMKpIpSXA+JrE3GCEsmwOCCxML9QoXUXDBnGG2ZujHrYmJnmcKLKvcA5B6KDXOPk1oWzl3+EEkswUkBiwIPhRBAthrEOZY1h2ecukE7ktf5ePvAM1bP28H0+8c1+vD525urm/55gRMy2Ttj7dIdBZ2bM6tFYP5eOLX1+sC+9H9JP/AJN+xhAO9fM/yjUUqKkkhx5ZiS9vx4wqVZMfR9ao0qCTTV+lCUizUs4D7bnc7R89/wAEuspCSVOQAA+PHYRUCZmg9k+C1vMVZgGuLi7nw4HzEaw6a6kuCkksQW+YTu33y8CcK0/upMqWbLH6SWHQpfrULOR9IYoTUohgb8zMyRdgC9r/AMXeExxVFCpCApnWccqlO3g3KRTsSw5bRfLkBVgs3vYFQA8hnx2/iySpTUs5axcAEf6kkHGG9IsmSpRW7E1E3uRZzy5D2VZ9rwii0J5RYlTuo3ZW4KUg2u/8xMJtZOTdskktWMBw/qTkG8SlySpLgyy/w/FUbOmoks1hg5ezMYnL09BJKWcgAsbOSBje36nh0KwIoCnQRysyX+IjawewABexiH+GSogsmYbhLqJUEg3AWBYWD7wYdNWrmNQJFtnFybPfF8j6QRKSXABASS6iwcHLh7kOA5J6XGIAIzNAgf5bFLEkFIDCz5SKqmUA7Ne+I8iUgWdllVKuVQJVZ87lj4bJzEkuoEpWt7X5jgu5SocrkEgqc9NoglSwVJCQpNLqIKiQ7BmcsLAkuwAPiAVlU8pYKqLkm9QTdJPzBLMTjFmiU7UAN+lgw6GxDuR0V6v2eChNCiE0B7YSA5cM5JsA5+RjiJakEOQG/UkjJBFwodPucNZ0AJKk1g1gvSlVRAdbuQbjObxNEsC2QQQVFRVZiHDW9esWzdNe7pBsCcgmzpO+E2Idyz3MRlkC1RuoMx3H+1wHzZs9IQzhkIJJYgkpekfEGY3DOW3d72e8TTKoYKcCzmlweoqUSQXIwzgxWEkLuCSqwYML2ycF9iOo82qcXuLYsCQNty/bsLEwxHZckWZTYYBeadqCLj6gmx6WiUpgl0/EKSOUOAc4uXp7lO7hqQAbh3bNnH8gg2cfpPiKKVuG5kkZFmpsLZZhm9ju0AHSguxKQo3JSbEECpx8Tlsdd7RQrQIPxBQYCzD7i73YbHs9rES1VFTqNu13fCgDlns+RkuIs00tAc2F3zZwMAdOvm4LCEArn6NYYAhQAUbkEsbqDbkM38ZhUpdQZafdruDULKs1Qe9wBg2Y2BBjWo0YypgA5sQXJFlPgJ6kPfa8BTdOWehBe2CeU52weptbZi6odnzfV+8dVaVB1dCA4LEP2LCIrnqAZLW65v8AnrG/mcMQtKwoNWRURn/cQWNzym+4AIgXWezctQZKqMJBCQQEuVEAEumpZqJuSxAYWh2KjFyZylZ9YpmT2PLcd/7xsD7DIC/+7Ma/LQkMzWqJJJ62Ba9sQDN9kVvyzgB0WHI7AyyxT3YHNhDwNHktlpekilRdK+U3NQ+m+/ziR0ktKxRUlgHJSDkXSCEs1SsA4HWCtQs1/wDiD62HyYm0CguUve5HpQD9zElHdTMZLmrLXFXYm3kDOYqlyihNlBiWtlgAov8AbJuB0hoE/wDbGxWv7PY5FztEJfMACB8JwAMC2IKECSJqbCrmd2a9juLOwa1nG3UxKShLFLYekBW7uAD8TPcdTtgKZJSkEACykD559e8NffqWlyb05FjvuNrYhN1oMrkrBsl0m9lAO/exsbbOAx3ggrNOzAs7kkB3L2H3ZhC33ym+Ili4ckszkM/eD9PJCklRHMUgu5F7nbvDvRPDsmUCclwQQalHd7tcjF74LxfJW6i5JDgcySoh7gumzMLeD0jukDoLgH9N8sQXD9I8eZJfok/PPzYW7RQE7KDi1JIegBjs7czfDnNusQKbClIF7lNKfiHXuN/pvHtEOdSdgbDo5CftaPS9UvnTUpqQWcs/X6QBRKXJXe7uwZh1fFjnHcnERRJZru5BUSGoGHY3N2s36driLEqYpGxa3+4OfFwIjLW6EqN1E5YdoQFMmSy1Uvtk9MfDtnrFhlAKUqnlUmpSQTk/CaRvc7E4aJzDdJ3L/c/xHSqiZy25QfUq+nTxbEMCtSklAUykO457JOLMrAYkgnptElAAEgEP0QzbFybYbNj8ouSll23UxG3wvjzAOjUbByzILPbmS5YYFy8AE56F/pAUQS7gXAYhuoq/eLDLbv02IJALM+QbWspoomXJB7//AFO/oIqmIBXMHQAjYuKiC4u8IdFlR5Skvf0AIJYmzHcNuN45MSFCtKQ4uAxvuQbdjfu0D8LnEzGPVGwGQl8dYYqlgBJAYqKQWt/X9bC+YBdAZ1QEuwID0jfwCzZw++Ygi6R8Vi4Z7X84w24aOonEpJPc4A69PAirTKeW5yQ57m0AyySeYFSrXBZQDpUMdQbt/cN2WJbh13sGc2pNmHi7eO0UcZmcgUwdkjAb5M25gbhnO1V2dvkP/wBH5wugGUySm7khmBYu4AZjnBc7ZPS0hR+pN+9L/UHdzk5gLh6agAbgs/ooQxMoBKCHFSXNzcuQ/wBI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g;base64,/9j/4AAQSkZJRgABAQAAAQABAAD/2wCEAAkGBhQSERUTExQWFRUVGRwYGRcXGBoYHxgbGhwdGBobGhgdGyYfGRwjGhoXIC8gIygpLCwuGB8xNTAqNScrLCkBCQoKDgwOGg8PGiwkHyQsLCwsLCwsLCwsLCwsLCwsLCwsLCwsLCwsLCwsLCwsLCwsLCwsLCwsLCwsLCwsLCwsLP/AABEIAMQA4AMBIgACEQEDEQH/xAAbAAACAgMBAAAAAAAAAAAAAAAEBQMGAQIHAP/EAD4QAAIBAgQEBAQDBgYCAgMAAAECEQMhAAQSMQUiQVETYXGBBjKRoUKxwRQjUtHh8AcVYnKS8TOCQ2MWorL/xAAZAQADAQEBAAAAAAAAAAAAAAABAgMABAX/xAAiEQACAgIDAAMBAQEAAAAAAAAAAQIRITEDEkEiUWFxQhP/2gAMAwEAAhEDEQA/AL1leJNo0gADoOuJqfEOjMNQva2EWaz6+JyqZXfpg3JZym51COx6485caOyw9cxOolzB+2NTmGC6pJwMM+E1ADpM4XtxyHhSD5ThuiNY/wAnWbTOtgfPEWfy71LisQOwjADZ8leQyDuI/LG1GqxQ/hw3VC2TPl2gKZgde+Eee4MNWkUwRGJKvEpaGqddhholVAtjJ6HBMVXL8FYKw0wp8sHcO4agMFtRHQ2jDelmG1bj2xtTFF6g8Y6P9W18ZKzN0RUckmwMEdMRVqIBlSfPDnN5HLxNOqpMfKDc4WlXZgFFh0wzVATs3yuWj8XnBxh8qLzIk97e2NqyX1QARaJxsMxY6sAICmUgco26zielVaNr4hoVVGoq3tODqeap6lZhqSCDHQ+eMYyy6lvuO2NEyCkEk37YFWvqLaGBWbHsPPGahgwGBnvjWgUCV8uryhAOKufhfS7dibHti2PlhPMYxBXrogLOwUDck2OFoYqmZygI0mzL1xAtMje474Mr02rszohK9DcSO4MX9IxohsdK7dzeJ3t2OLx4W9iudBSUApHNM4lzOVeqAqKWaYUKJJ8sKqteoGLERI6gAE2nsLxuPLviXKcXei3K5XUGBI8+oPQiZBE7eZwz4EvQd2DJlHSpWpupDpZgfwmNrfnisV6omJMjti95qo9c18xRVWaooeoEaeZEAdwBfS2mQBMWnHOUMnV3viTVMydmzVjucbfs4MEnGBR6k43qL1GME7NWppUbUBAHbc4xS8OmJBEE/fA/w/rnQ6qJNiGk+84Z5zKKo0hNRa4PTViYxokvykEhto/XGU4IqnxAoHQrvibhtRgOZIawI7+hxurjUQrRPzKx2PkcEBJlfD0ahK22jqMRjNMDBWx3wVSp6iVBEYgqcPBbmYyLDtgmB62WVrgCb3GF1PI1FNmNrx3w1TKBRdf0nEoysGbgR1wDFdzuY8M2MN/PBlLRUUFgSSBH9cD/ABHwot8j01IvzGLYXcC+IBQLrXIm0QZ9Z8v7vjdW9DqSQ/rZekYiVKi5UXxvTrswBuo7nc4R1v8AEKgrSoIvDzHUwLzG/nFweoww/wA4p1qZZKwBQnVPSL3G4sCfbB6SQlpjH9oWQpuT338sC5vOKOUkBvPYjyOIF4V4hFTxVkbwd/5TH3wUciGKtMxYTHpgZCDJlFZtSRbcA74IGXEHSYB3BxpUyzK2sKRHzY3FYtIHU/3bCBBqWS0augJ6YifLamkMfX+mDDWZWIkEdR54ly9MAydiZgWOMYgFTluQQtyTik5viQzNcAf+JWtFtR2N+o7SMMvjrj6hf2ekId7noQP64UfD9ZUK2uN4EEH6be+Onij6ycn4P8zQVIESpEhgRJ7QBsY8z7YK4dwapVZfDLBSQAzb37/X88JHzKvmblQZmFEfW+5HXzxb+F/ECIyKtmDi0qZHXre0nFXJWDqwrNcXy3DE8HwxXqiFao2m7PfR1Ki6woEcwG5xTMpS/ba1Z6VEUFBlArWLERyC3hmQLba4j5iMY45UNc+M2hTWqNVUspUhZKhWcyOQaQ3W46Y6F8D/AA14dD98qhz8y3gbat/wsQrReG2NhpCt5BJKKE/COEqtUSopuhmQCt4BZhHyMTDRsRaDviq/HPweias1lVXwWGpqaR+6OzFVG9Mt2+Uk2AjFt/xE+JKFJglNiMwp16qayQYiDG5OkWIO2KVT+IKtRgWKa9IIKgAVVYFQxtALLIM7gXwzheAJ+lMa2IqtecH8YynhvtCtOkfwkbo3YjcdwR54VNRMzOOdpp0yl2duyuXZA1VQGMAlZFhvbBeVz3j0tKNoaZJsxHt17YKzjrTamFUMJCmxFh39MRcLNNazAJpjmmO/QeWI/gwzpE8oeCwG8QGwPnOFUy3iqOYfNPTvIwLmap1OqEjrG/0OJVD1GGtWQlRzC8+UYIAoZKP3qCJ6d/MeuM11NSJhbiCD+eNc5XqoRzaIEREhukjywl4zxtqSOQniQb2jT5ny9MYyG2fqLSs1RQYmTtbzxSuKfHLDUi8xYWKsjj1BWQb/AITBxU/iD4mfMOVmBtyzt7/kcF8E4QoIZo7wVg9pLMQdOOiHH6xJT+h1ksvms2oVqlMCxBkgyNvLf/aRN52wZV+FFVG8WDqEEyrKZ3VwIAnvI74mpcaRByLqA2ZVX7Md/wBcQ5nOF+ZnZh11Oy27Rpvbzti9JErZUs9whKL6VXxKZUhXkT2gsLBo5SHEG3riKl8Ps1JqlNiSmoVEEq3JeSDsRIkHaVMwZxb/APLKVC4LKHaWBYQO97Dr+IQfzJp5dDVFRJQiwqRpGoCFDbyI2YXA6MPllQ1nO9GZo6lRiwAkgSNQgEW3RoKke3nBeT+L8zSA1DWrKLN1JC6X8pt23INwMXnMcEWqqlU0lbMgiQmosAP9vOVMECSNiwZbm+CEPUpBdehWamLiYOoAEzpBHiwZMEKDYzhHYyaAch/iKQ2mqGNNvxE3WRae6zc+U4tHB+P0qsaWCsSVKkrKuDGk3i/Qixwh4r8OU2dFQAqzMAwtKMoYAr0jXMdNREQLV7iPATQB0t1g7SGvA87QR3HeLza+yidnRq1XSSCN55gPviq8X+IhSRdDeI8mDsI85iR6YrZ4udGxuvrDC3UW88Lq9csA5MyJgbj36YePHFvJm2iXN5tmdnqEs5iWPT+nYYY8HrabSZncid+s9fTCPM1ZVTGmNyB+vfBuWzJ7kEbG8yeu/Xviza8JlgzeZHiSQ0jaBM99RIn7gYZ8Gz1KqTqB5dh/EBflnr74q65hXmWGo7m5PlfCTNcbZKuoAAERAkW67G8+2JLeR28YO/8ADOF0q9OnoljTqF9TtzSegJUiIOxtFsWfM51KSG4JvA6sfQbn744F8If4kVMvUDOhqpFoMEQOkmDc9ZiLdsXyn/idRqsAqNpc6SWiQbSe0gjpfri6caINOzn3F8749WoW8ITUc86ioBPJBVgJ5YiLgi2Dcp8OLWFKjRWKpQIhZ7MQSWck7je1xaN8Wfj/AMHUq01aD6WZtZ1BSCTvMjr3F5xYPgX4fpZdLF/GWNb6uWqIIAUTAVTaBERuZwyyqZm82LKP+HqijGbeR4c1KQA1ArALI2qGvs0AwR1xQuK/Cq0qulHL02h11ETpnSQ0DdSwuIEEHoYv3x3xDL6PCqF2zEs1Mq0+EWATSZYjQQFlb3YG3So5HOgjmMwAAxH4vIxyg9vQd8JJOTHi6R0mjNVQ+sBmi8QAGELK+e098L8rw3RqJfxKiDSQLbG4MYU8LoV6NVVP70P+7s2ygSAx2C39QcWWjSI0wunm+bVDSNgZ8pE48+joCcll1AliChkDq07gA4JfIqq65JtNza2IaNXXJdRoUH5SOUqZ9e2IBqOlhU1KymQIMyQQI7jrgoVg3GONUKVINUVmcmF0fvBA/LHMvi74w/aGijrCH5i4gH0Xc4f/ABhTqojoq6ASTqkgGd4Abcjyxz6hR5o3vFjEntbHTxpPIkrWArguWDP1N+u3qfy87Yt9IhLhiWb+OB/+sRbeAD64EybJSQaFUmOYj0soJ6ajdvKMR1WIUz8x+eLRMnST16f+qk2tPQvslscJnpl2YNpElqgOm3/1q35/0wyp0qldSzwiKJBjQSTYQoMgHoNzio5TMF9IoqbEcxvc7fML+sYtOWy5NNd9JJ7mbczlt2OmYM7eZwtgoLpcG8FJpwt4gE3nvIa4v/TGuUy+l4lixFxESN40XVvrsMHUcw5UEqEBuqHdU3GuLJyxygntJtgmhmCNKKR8uosdgOm2xi4C9xhZBRijSUkBbMDMsCAPvI+5EA9MQ5nhQUa5hwDANwoPKSrACUEme0CbYZ0C3zHmnZYAH/tB232k4LZJMSoHXSICyIj1vHQ/lgN2jFMzGVOy76wwW4mYDKD0IBle/ucI/iGi0HSZAA3HzWJ39CwIMRy7Ri/5vK2IAgzp5t+nTqBEiOkYrXHcmS3UsRBbb/l3HUdusY55FYnI88NMgGQDq9J9bgYgWoSDGwuDhjxnLlWYeW9rQe/nhJRflPT7zivHlGngeZHKa6a36kRPp+H9cBlYJtaen29sS8KzxAK7zsLGfKT0wRXXkMwWYTpFgD8u36euNJtBQLmq5iVm2/nPf0woalrEnb/u/pgyvW0yRHtfa2BjSZE8yY398GKEmzHDEqa9CfN9Yt+WOn8K+E8tRYNmK9Rm0rGltK3udhLCItOKv8N8KKlf4iNzeB+n9cXD4hrillB4ml2uJACmYMHeOvTviXJL5dUNC90LeMfEvh5gU6U+Go3ckyLcq2gSYAJmLm8RgPM/GOZZUBYATYJyWAIFwZuS09eVes4qn7czMGYkkjvMEFlHTpfBAzE7kn/udvrjohhE5ZZmtW1OWkuTcyeYmACWn8VhfqfaDslmJPzMs+Ug+o74ERACDBn7H+fvicdZG/pv37g4ewHcIYO4nSGAlrDTq3t1HnhLmWr06fNUU1QbQCwIpKTciwYg7+WBeCGtlqXhVSKmnn0n8KAC4BmIIIwxT4np6or6UAgTpi7b3G87Y846hTxb4uqZfw6lFgZUajAgyQbKPKbjDfhHxUKrESq6n0xAbcbzAgxEepwPTemwZQQyCzIYOgX/AAgSo8xhfnsjSUCpR0pUTck8rgXXUo+YQN8PkWkI/j74prFjQR4BI5kXRrHmdzfpYDzxV+GZSWBZtK9TvYbgflOBuJcSatWZ3bUAYESFjflBvB+pgThhwmmBT8Vt5001noPmby7epx1qNIi2WHMZvSNKC8ahq2W1mI76b374S5lgqCWMtPnpW2p3P4mgGFsJjfB6UJoOTuSZueYkgXP8IAgDyOE2fzADKQQSJYTsQsxO9pX3wzYC3fC1BbAgiTAS50r1nqWaVUk9CcXPNZmTC/ghOgEwYXa0sBP+k4qHwkAF3moTcnoSLEnqRdo8vPBubzLGlopQpdiqEmYLlpcn/TTGsnqSBgJ0gVbC+IcSFlkvrkE9XK2UDsGcE+iYY5Wuxu0AGCTE7xpVfZdR8tOKhTcGqvh3UDlnZUB0oD6rLH1bviyUeKaZaC0WUfxHYn/kSJ6AEDHO5ZK9R69VoBYyI2O9z0i5O/b88S0c+uwBC9ANhfr6b4rP+auxN5g+smwM+QE9e+DcvnoiN59gB39cI5hUPsfVM2t99QG0TPnPQqD+WFGfAKkxBkkrE6Z2J8439T3wPnc22htIIG0jcyQ5/TAP+bkhmifI9DN/ywrmFQKB8YUhTrMCu/Xv/wBYpZMSb+2LP8cZ8NVU9CI32NjirqCTGx3v0Hf18sW4ULyMmpVTNjcfc7AD+4EY3auQLMfP9ffe+M0KAALQbDvB6xJ6dyPPGczSGqPX2I2HlIG+OiULySUwWJJ32A+v6YffCXBmzFbmB8NYLkD6+x/nhPlsv4gCqCZNx1E+Yxe8jwYUqfglilQmVIJB27j2wsn1VLYL/wBNYHfC6FBahCkt0v09+v8AXFN/xBzoLinrVryNMkKOx6T6YjbLVNQRW5tXUkR7zbFY4tmCazajMGN+3bHNCPys6ZS+OAnJsNpn1/lg4Wvf26++FGTqRtI/M4aZerJ7R5T/AExdMiMcuFI5gPU3t6z9sYqKomAT2Fvy3xtl2gXjyJxs6Tc2/v64Nho6nxTMB6ocKviUQBqZWEdGVmi2pJgiQT2wrz3D/HqhQaqMwB0qBoBS4JI6+Y7YY1s0bhGUE2ZSpvq8x09PPyxmgk6SgmBAZfIWBmCDFr9RjkKg3DckoZkdzPMYA5pve34rn1thHxkhMq7I1QzynVy9LdARN+22LFT4dqkKGVp1HS2/UxPyMO2EP+IvEqYy0a2ZnIUAkXkTzD8QEYaKyhf0oGW0eGIJZydyIAP+kdtrm8SbYchxTAm+kTHeOafTY++FNKgBSDm7Fh9P5fqfLBqvqZixs1ieyrzn6n8wMdcX6I8BNao2lKckQvMexJB97E/XCmvVIYN01EAeSrAt7x7YaLSLwxtAmP8AVcsPafsML8zEifwgiPOZv9Tgt0hasZ/D3HfC63Idr+Yi/eJwfk+MxCzELpB9gDB6EiMVGmIYEzDT7gf9Y81dpBn5hb3+X2v9sSlIdIueUz2grpM/NJny0IPbVgvMcQLkxsIjpAUQBPvbzbFV4bnuYnppgjz3v2uD9sMaWc0svYfN6z1+g+mIMqix5Ok0j+FRJUWMkWBH3jzvhmudYHTaTMnoIH2/phbQztlIi5Eki5Jkn2H5ADAuZ4pDWiLgQbzOm47wBiDTWh9jjN8bGjfaB95afyxX63FuQxFhsfL+ZJwmfi4nST0IH+6T9Rb7YTZziwKsA1+/eL/dv088UUHJ5FtJC7i+a11ZHt+RjGmS6SY1W+pvfpbrgKoSdzBn7f2ftgzLUYEGxMx5Dck94Ax38Uawck5Bzt1iADJ+ogfUD/icbBBUq6BedS941RJ84IbAZzUavIz6/wBTb/lgvglVqTeIF1FgVHqdji0pUsE4q2O6fA1WnK1VDTspkmL+uJDnPHYEEaxEQbmPLAh8Q1ZrgJ4ayNINwfTtj2bybUmlOa1mA298ef2t2zq64wGcZyaJQfMVDzTpAB+Y9PffHPKjTfvh1xziBeKWolVMwehP9/fC5qVp+mHivWJSSpENB8OspVtAJwgWxwzytS388NLAyLDlGB7epNvYYJdBvN+/QfqcKMrmNI6z/fX9MHCpYHr+XngKQaOi8K4uq1lKhiAVM7gICGsZm+3WIjFp4zxfLZhHYMysm5Ck6tjBA3MkENuNxsRih8Lz6IVOkhjOqVUHoSI8wTIBvYjfBmbzIUEqR4YH4hzKR8rECxHn5+eIKTSodpN2T5vNHUBLdIaCsjqGvKsD1Fr4598YiGQFtRkwZnlBB9vfFk4ln3K2vMkNFwLdvmGx9sVD4qBOhyQRcSOp9OlsNDYJaBKdXWAs2JDR5dP1Pvi0ZbKjwzUMAGI+hge7T9BimZZjq/TyUf2PbFhTPsaOg9wfdTPuN8dKX0SsY0syqqbzpmPcqZ+g++FFKkWcA3kk/Vl77WkY3oNzDoFB9zJG/b+WD+GZDVzGfk37fiP3n3AwJ2MgTL5MuKUD/wCORHdSxYefKcH8P+GzUhZAhVAI80bTI/8AZfOIPTFo4Vw0LoA6fY7NHncD2OG2S4d4cj+NUZfIhPCifIop9ziLTY10Vz/8PBctT2Ihki8GGBHY/iAPpjTjHwdUT94t9gR3aL36AyGv3bHSaFIAlo5gQgn1ASfMS0HscbZ2oCpAAAYEc1oibN6Tv/vHaD0N3ONUs5pWWkaTFiZESR9IjCrO/EAM38z9CP1P0wb8W5ZzmncU3CF5W0Da4/5SCel8V3/L2ggrEblrCBbfyjp2xmogbZpVzXUG+kAen/WBEaABuevvsP78sFJwzVpKssGxggm/ljGX4YZM2iesnrsPXDKSQrTYOpHzfTr2v674moDV6AW9Ow9TiOrl9jHT29uk4lpsRHle3WNvpjojKyElRk0tz/cnb74a5JaQKhyQwPToQd59DPvgSkpOkf35/bG1J6ZccpliBE73Agn6YHNrA3HvI4zWeqmrUAcAEX661Ha1sSVtHglqjuVZTDCTpIFgfLEuqnJREEAwDs0+psetrbDCXOU9KsIgN0MwfbbHEsnT/RLkKGpiW23OC89RtMR0Hl798T8Po2Ej7RP9MS51A3L2+mOhEmV6pT88b0Hjr+f2wTVy1hiH9n64DCgunXuO42wWlafQXPn54V0RBveNv+sGCoT+g88IOi7ZSupCoysp5jpALQbEqsWUbkLNr9LYNqqRB5gG2ZYWbSuoEAITMdjscA5Tiz0mZZEKpAaTcNB39ZHlGGGW8QoQ7rovCxNiJEMVFu4gDp2mNDiyrw+upZdB/EYAYad9h/CLGB7TOEPxDlKi0ELKZVoPKRfTNx0gA74udXOtpLSQhGgKpUKApJtN1veQe20kYUZyu0eGpaoDqWDUggMb6WKSyiLCdmI64MWBooVByL+X0w+ytUDTJiYF46kavy+2E9GmALjp6ev2kYJ1mw/1Ag/l+Rx1q0sEMDWgNR7W+02/M4f8NqgJ6hlUfwi4J9dM/XFUo1C1wdsEZfiTAibG0TteBJ8t7YerBZ0HLcXA0nsTfvJDR/t5ffVgnKcfDASdMMCLzaJj6sx9sc0qcZPN1uQvmAY+pP8AdsepcTPKewE29QPqBOB0Y3ZHY8v8Qq+5sQOw+XSbe0/8MC8d+I10lpiDq6XVj8y+6KYP8Xrjlq8VqKEaZAIt3nUfuCcS1+K8pBJI5gCbSsyB6wRbceeD0a2DsgDO1maozNUZpZyIO0djteRBHv0xkyyjW5ZYECdoi5P97fXFKsrAhlDKZ3Py7G0WiYm04Jy9AubknTZQIaVvywL27z0xxvLyVRCMmbgAc15gX6E+R7xjU8PgiT/e/wDYxZKOSlNLEEj+EzBvqKnoY9fzwVX4KEYSymoJPKADJ6FCR+EbiwnpOMYqiZAub/SBv2jCvwwHZDaTY7HF5qZCVYwsmTa5MDcgwQsxHaL4r3Fvhx4lOYDdhJAmGA2/3f3GHg6eQSVoH8ABgNRiwJ9enuBGCMjwFgP3dai0zEtoYWBi9gTG86fO+Jcvw4MylyqyPlKO1oJUKx5TJBGHme+GAj+KKQ0BHY6WKDlQueUGFfSrNGzeG0YtySU8ISEXHZBwzhDydTJOq1g0EEgTt233wyqUCCDqkgfhEBhBKnvc2JH0xBkKYZWAhgq+ISBpZIPMwCbgRJttFhgqlmEa50MSxszwNjFgAVvft7455Rp0VBhlLXU80dO98Cf5MK16aFrsIUadrm7RNoP5YOqMDzgOs6ZlgQ4iJ2sRPTtfE9CrChlDMoENI1Dm1W1dztHQra5nAs1Fa4j8NtYqy6rfu/lYdvLt9R3wjzGQqIYdWWDFx28/fHTstw01FUslQK8Ag6Wv+EozEVGJgWN5JHQHEFTI06oaGcoIluU+QLz0JsSDuOl8N2BRzWplYAjci/8ALAdSQfb7f3fHRa/whTcuVqsIMiyt0iOkXjqbThBnvhB5Ol9T6bLpgO0Syq02hbid9uoxjElbhbmAhNRHCkmSYmGYMvkDHLJBIBHTBqZRgNLEqJNMljIJ3BgnqDIsJnHqHESEUVEI5iSgUIAZ5vDtyGbapnacRisx1BiQN21WkrMagbdYHbqI2WgmjUUB1GWYfNcxpEXA3CiRI9PPA/FeJEUyY+YkK0AAWEwN9u1jbfE1biSpTklSoEKADaROrm+YyNMdjbyrGYzviNMew2A3geWGjH1gbN8vSkf3sOvl+uM6YOraD+QjEmXaWuQAP02t1jEeYYB1g+V/PY/XFYzdiuKoly9UCOmkG+87/rAxpWrbwNx06CYH1kxgU1uUnf323+8GPLfES1j+I3kD3/konHTGWCDRItU29gPf/ofXG+RDEWMkjfyA+1oH0xBBYztAEf8A8g/cfTDTh+RLOFCmDu0GFGnSZI+W+m/rjXWWLTeiLMZzSpXSNQb2EF4+gc2xvlKjBg4bnupDBTaIsjDpcGR27HF6yHA6aQK1LUW0qoYryg7kmCdNw0jbVEwcMKnDKDKdNCnAAIFywIsIYs20SSRFiD8wI55czbLR46KrwXLU3YoNVlYtpAEA3I5ZLrvA3WSLgTiy5Lh6mmKdLSB8wYrpkg2JAk9dx/FjWhleVmIgDm08pUkkbxItIM206h7GuxpuNJBNQNBESpgklLQCYAH9cQu9laBG4S9OStViu6I0IFdgQKhIJ3hJMdTO2BMvnFYsBBcNzCVJG1NtVPYhW3XaGkGMM0yWoMaZBaqpWdRJMsWR0EwmiBLAneSLXkq8OZWbWVaYNTlAEj8UTy2CjykXgzjMKD8rwWgystSWMNTedasDZzY/+MggMCCZUxecBPwltNQCpT1uCCaqrDFeUHmAG4BDC4nqAcNKWZ5VqMvMCYdhraGnRpJvBubG0qNrCbJuvhMaRl1jTCLTLMAzhTqUqCbkEde0nCWEGp8PLUhRq1FflFVRpPhqtMhQTVPKGM2I2BIJO+Ic/lKKBhWOqmzagqhmK30ypWLG5gnt2AxnTUo16SikxWrTnS6ih4dQzZHEJzARom2sztd1QpkIVKGlEyTFwQdMlbGLarcvSdJlXgKK+OE5Qsxp00puhKhk1K1xp1FdICo+lhpXYSCeYjBZ4L4qJpJAYDUYVdRiQWU6htpOpSJnUL4KzapqRhUAZ2KQ7RzFmdlYEHygTEhjaTgWvlAxaIEsseGWpMwM8sSYnQRoYQIaGNsC36H+ENfgB01WrlFRTZlRmOg7h2b/AFERAsQdXXBXCuFUQjPTcRBuwOpZgozENp6BSbC4iMTZapUCwVaUkNzqSyhv/IxE6l0AS0bwLGZ3r5erRFSsQTTg6vCKQCDG1w2oHZpuevRrsDE3Eq5VAlSmut+0qSSTaGm8iOXV3HcqfFmHZVLPcgGQzm+kED5xa4Bvp7jBGeeqVUEsVqqZpHpHymNROk8qlrQW/wDbG9FlhDKalRtQClCQSpmCZESADBDFTeIwUY1d1B1KSqiRA2ATVaCeURPLfYwcD1UZ1lArBlm/Nrghg1NovabGLiQRcYl/ZK2on94CFlgUkJpViQ2kErNm6iA0TIkbOZZg2kBBqXUycwIMidEdAIAKn2GrBAVyjTZoLFiRcgRBki8yQJG02MHpiZqsqzPK6QbAwBJBm2159D3E4K4VxLxGiwQuC5C7XAYiIDE7kWbl98Ivjriy6zSpuzLpW8aLiZ5d47T36YdK2K3Qk43xs12hQVpqTpWdgTP69Zwt1Hr/AH741Uzjdzi34Sv0yKxGCKJJvPSxjr0+9sYyWW1DV0Ftjb/vFs4JwUczB9KorNOnXMSCsdjcGRyysmYGFboOxNT4I+mCrT0uDckedun188Fj4SqK8QQIPMduqyJ3Ej8+2LspCKVK0+VgXDjmiAD8pmLKW2F7YL4VlU13YyxgyL3Jl1aApO/oY2wndj9UV/hPwxSVgKtOS4BWSeYEckFTB5pjzgEQJw8q06dKolOGpBDoZKZIOksQeaSQvzfxTeS0A4IegpPPEKYCAQHmZYWBQ2kRcao74hdOUK8k2UMonSGBhTzXMCe8C+FbbCoolKAI+kMuowGA1Am4YqoJJBIkggbSLDA1Or4aKFcNWjUlNlI1IAPlKjSp120yBt/txH+wVKVQujsaTAA0y+kpEiAJ5tXMeQiIi4iXAXXRIcagSZXTUpj5bMviHlCkqPX1wAgOYrpULsupdSqVTTNRCSD0IF1Bm1yAItJ18X90qeGJRx+8VoJ5ZEsBYTbvyYOrU0JkKyAyZbZiYDOrBbAEXNrkb3mKrmaUhCCfwkLAAWxBm0/MYneDfGMhrw7hHjDxKZClDpCsNYMQ/N/GGk2PS3pmtnzTNTX4RKtGgGpqJeow0oQJMATEkgEbRjXhNNUUtRaoinrq5XvtpMwbdP8AUOowzGQpIOZFAJJLKWUuYuWEwWIa46amA3x0f800mkRc6eRZlGBDItZ1eLaX5qYbl5VZdJ5VOobTFgTgzK5emuh6jiob1G1hQbGBUUADWQQxN7apvc4T5zP6alSlTYFCpcal1nlIWqpI5gdTKdQNwT54PLBxLhmBNm1TpBXSfmHUEBjEnrJGIX1ZWuyHWYDM6nUr09J+VgRJIIlTKshQwWEG/wBPUq0ICxcGNZDDxbEEspkhnUTIvMRsRhHw7MLzJMhwWVGEkqVKhU0g6fxgiACOwGN6NZG10SrVCqyf4lgEOpYWK6rq4vIHe4bbdsyVYGNDKEhNVNZKtqKIpXUQrCpBVakagw6GWtIOFqZYatLK5DIQH12IjUJLPrnUIBBntNyYcxQLEwmmLjSzUythAbuiz8pmCIEGRgZaVVFZWr0QNMElgyMAzKdRKg6p5psOhHXCUMer5gw1MUi5EAExSdQWgLqIPiKzLp1QBPKYYjBXCOJ06wIaq7mlpHhyTr+YhKiIo18ylDvsD3GFmT4XXL03ghzTYMVZhuwGpHLQNSsrFCYibbYa8KyFOQC40yFJAFgWtYfKQrIrCfwkiJOGSA2RZTK0WNQ8simrKgYtC7KhEaWDGEMbkiQDvHnMosBiGKHk0rc6LPScOOdStQAsvQww2wU/CEqNzKw0jSYqcg1AtoCAQPlYal6OS04zT4eC4pLQZ2nWx07AsebxAwJUgxA1QFiIUYegWL8o/huag5Ax0vSWoUU1G5RspiS3KVte0CACeHZCkoEkJpBBDBmQVGJKMsnSVSGXUp2VZuVxDm6zUKw1IE0ABSRDFWZSusxCnWDBa/0kZcu4NIKI0FdIbTqDAEhQLEqZYNq/COoBO0YrGdqNSDOaL1JS1jyiw1OICmbRcyIsROOX5yqWck7k4v3G0AolVBsIEtAWJMkd729T5453h+MTkJQYHn/ZxtkstrdQZ0kgEgEwDabflvbETXgYuvwXwHxAzsq8qqRvG5Uye+89rnDN0hFlk/w98PBD4jEMuzobagDDKpvBI5gfb1tFN1pgBSx0gQFAbQI3IUagSeWDa+xi5dfhSGkyoQhDTq5QNNlJe83/AIlm0kbnGi06h1I5EmbmHIuoMaTGqJKnVsLEEjEmVSBc3xak3KzPRMjSrLoXbUCHty/Py9DyjG6VFBK6CqkySzeQgAxqdRJ9dUHbDKqoVHVkLrp0ktIBueW5uJvqMkxBvvDQqhW00iBAYGUQpyiZgXkAm8GQsHbCjEeVzNoljaZsTJlWE9BBjqd4xtlsnTMwsWko0c5EgBLWJBjqbGROxDUqali06ixbaIJNuUCN4EbXG1p3o8PpghlZgQSSGJVSDc6lIFwbz+c4xjAy6lCvNCqV0ldpMxvHLu0XUEGNsR1OHuwQorPAur6JpmCJCgDVLW9D0JnDTMZg1aawGplBoIKAD8RVgBOkwzNbfX2tjRM31Gygz4kyBJgBvYAQIg9MEwFmOEroVWgJOs6JDMQpnQ34gInSOqmRbEaUX8DWjrru86dQ3vqBFmJvMKN7ibtK7upjmcVCpZNULM6iFP4DKrdZnseoWarsav7oOodjBdhFhD2kglgATuCDC7jAMDZPOVcsStQllLvDj8LybRABAiDJny2wZxXi1UoqZNHPMAarFdKBLG5NzIgWg3FuhAUGAGDMogfu301A0gqwBUgM2oaxMkgxe4lPJ6RcqJUwR31D8CqJEsDYaZOw1YouSSVITom7E3D+GPclGesWg1X1QAYIRQw5RIJ1b/iNzOH1dGopSMKYuxJCgEXIvqWG/eCDM+04YcOy7PTbxFQoGOkEaSCombmPMbTG2JTVWwKtRm7VmCgMBqIaBcEMGBEDmYSDqxOhxElKdC0VeoHgwSJIIhlgiwIMSdQixBBOGmTYoOaHUBkKBWQgQRJDEFVIgBdwCYa2CMs9Km4QVNKsRUAggJKhhpAWQriYHSe4Axuy02df3isYMKSD/pkkjYTBO8x3wUgNi3LFaMhRqXWUJDq5dgYnSt23aCeeLEEjEeTo06l6cs0rJAvILHWQZ3g7gN1gYaUmBHiXLKQja0WWMMBDK0apAuxJ6dsA0qhIDQsAEnlBlgQCsWIF3CtBExbGMHZp0VrooqAqrc2k6WaWAiwCzIaJ3iMJF4KCaumt4r1SxZZMmDZ1ZWhjyjbYGBq0jDCrmlMzvspMywVgdR7AEaov36XDYgu+jQzhdRtqgEglmCiVhusHmHWTgmIcrl/CA1U0YENYuvI40GTqgSYiw/8AjkdcZpNTLo6tVEgKQIBIBBZQ6kNrAAYEHYEG5nDfJqKtMO4uZgfNExJURYzF72eYG2N1JUnSACza+UhREfKQBvEsD/8AXHljJGsCNE6gZYipylSCWm+5NnMad+h3FsQ0cvVpl6bIEiOeTEczgsvzrq5Y2gowkjDPL1iygs+okGAU5f4CBcGYFM3gQTv0zl6iar6b6gvKI5eYrtIlUaAbAgmdp1WCznPG6dEU6gTLtqZTz1XeofJgF0oDfrOOXGx9D+WOscRQuYhV6MJYmANMExJ/igiL45xxDhbI5O4J3g3+vqPO+Dx4wDkVgVJdTADqQO1z/U469wKgwoB0pszISpIggESIJJ0EDpJ6X6TRPh34Kr1mWoVKJcgm0wYEHuWBA9DjoWaKrTWnUpjQ8liAFI3UmTbVzGO9+0YM2gRTDFRQA7EE61IUOAaiyRMzqXTew3E4ipNKquqKjCAuqR8wEyLkC9p5rbY0CKKevU0EWWCRtAnmgjlMd7gE4nyyGoPHZ0CXWCIURBXbptGw2GJFDfLqKn7thdGMg2MzKqZPMNzED88EU+HrENS8MHSJMaS6mCp5gwlSLyRCm2+Bc5lwxLygKFhBJKtqurAXZWI5TqJ5u3UmgoZg7OxKgRsTytIgRAHzcpsYOGACvwuqtQGmoCozAMgYxsqwhMza4J/FPXB9Kk6EBm1gWUMYVRuRte+saSNicebPtUVmpqtVWDMwRYKhIQ2mIIhtrSMeoV+VEKHw68gjSrSCdIIPzLeTM9cYIUKgChzUpkveyzEwYKE9AReNtOIHDCG1Nr5SNBVp0sSdMyF5WWZ29rGZPLUFAamq03JALAhlIUkAFTOi0gx29IyODLYKVjmfzhrsInckAbzAWfM0LZpk6LBJLKYOoAtNSx1CQLA2metzeDInE8ytoiAPl2AlgJLbU+28Dfpg8kpo1KrEkHVq20sT0HZB6FWt0xHZm0mDolyGgm3fqwG4aNpscZrwyfoBT4a5JgRTKgGnXb5Wm/Pp2+UCLWG8DBeWo5cIq1CzledeWo8i7fu9QAhSDE3GkSLDBWXp8ruFN4upLEXI5pMuDHa3TGmby3iAq5degBJEmwb5YiRB8/rjaDsl/wAwIDoE1uV1sKhZm02W8BVYyI7gkWviOvmmoglk0wYRlphqmi0SrMeYAonY6mvYQRm85ZEVJm2tSBo37/NqIAt23tjXK6GQeEE0vIMOexsEYSL7HrBO+CAhr57xGQ/ulUfKCvMgkrEfNBJaQZ+U4kbLJ8yNRQsR4hhnKoJCk3IY2XmMR4akyROB88tModcSdMkMVaDqIk/jhifMehxpkODOtIRzhioZ1Mk1Cd5s1wSp6EHA2bSD24dSCqxchYA0l51ANyiZ/iWJB/Coi5wE3ClVi41E6iA8KQJBYkyRA+ZTG0RjepVf5QAAwsFWATYGQdmBGnrqkHdLm/si1g5raWGo8psF03DWMrIJkdD3nBeTaBcxlhpEjXLGYG9gG0gHbdh3AsRfEjZcIzNQQqoIIAGiABqIPVeYA3HcTvjNSgiuaitpD6SPL8Ii06dRLeRJviakSwWGUktDarCoQDqVhHQAGe4PvgCujUPhMyEMi7XAbSJsQRYzPcwbyNOM5N+YBYKsdcMNOkrym5NrHcC99xfBZUIVkMSxZQVjSahMqTCgAlWAPSwuDjStWDOysQWZSQNEbsFI+qgRPNNpthWMeZVDMrKqqCAS141RJvexKwdiMCvXY1N42DK3kYJE3kQRvcqACcGZXM69S6SDZAG5SQRKATMrM8xtI8sD1KDKZpBSNoZZeBAgkERFzItEnGMV0ZUOea8EsYgTJA0kgDlwAuSQsVKgqG+U3Fie9+g9Yvj2PYCGCuFZrlgKq6eUEC8Sogk73v6knribPZgq+kAGGsWAY/MREkbR+eM49jAQBmYZwxUWbSF6QGHT3P2wXls42gEaVLOqsVUcyjUVUgyIUiRG0nHsexmEIyblmv8AgUMDA7iQREGZM2nzxJQqEu5MR4fywIsoPadzO+M49jAGGVoqvhkKBqYEiLcwKkeSx0FsYzlBZqCBAWY3FiBEHpfbHsew6F9Nv2kqREQgIAgWAAIvvaTebzecTZHOnxUUKgBMQBsArMI7Xx7HsZBoKzTEBWBILFbCABJi1rbDC0A3UsWgRJ3gkHcQemPY9gA8CaSGk1bnZwlNGUPBgsrMdgDEk2xJwzPtVu0SZv1szAX3tAPqMex7DIEho2XVCAFBufmGre539/rgPPuCw5FF9Np2ExeZttj2PYL0KvCfJZRGDuUXUqkgxtJWfrae8DAder1AjWWLASAdz8sx0xnHsB6Cn8gbNZtlWoVMeCxZBeBIZojqsrttc4K4pWhiwABLsIEgCNKAi+8HHsewPArZpkE1UzqkkDTqm5kaST0kjeAB5YF4w2kDSNNitibQbRJsb49j2AMthfDKMJZm5GAAsRDQCCCIIxrx7KAKuYWVqK6rIiCGKsZEfxc1tjfHsexloPoV+yCVLc5+Ys0EkybTG1zYd8DqLBgSCpgRtDC49LY9j2BL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5918" y="857232"/>
            <a:ext cx="574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слагаемое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9" y="2857496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MSERQUExMVFRUWFxoaGBgYGBoYGxgbGBsbGhoXHhkZHycfIBolGhUaHy8gJScpLCwsFyAxNTAqNSYsLCkBCQoKDgwOGg8PGiwkHCQpKSwsLCwpLCwsLCwsLCwsLCwsLCwsLCwsLCwpKSwpLCwsLCwsLCwsLCwsLCksKSwsLP/AABEIAIsA3AMBIgACEQEDEQH/xAAbAAACAwEBAQAAAAAAAAAAAAAEBQIDBgEAB//EADwQAAECBQIFAQcDAgUDBQAAAAECEQADEiExBEEFIlFhcYEGEzKRobHwQsHRUvEUI2Jy4RUzggeSorLS/8QAGQEAAwEBAQAAAAAAAAAAAAAAAAECAwQF/8QAIhEAAgMAAgICAwEAAAAAAAAAAAECESESMQNBE1EiYXEE/9oADAMBAAIRAxEAPwCWn0NiaRi17jtaCdFqVKSoUUtYMM9+sdWlSEkpFiQ5Tdu8RXLmFaSjmDC6SAxHX+I4zqCp2mJSKbgKcku56xcJ9JpIv0szHxvAqwsKBKi2SCDno+BAuukKmJqQ43bDEZ9IBDjTTEKTSolKgbAm5TsX6bQRp5UsXUp05YWdusIVyjLAmGbdVg7MD27Qm13F1LRQlZUf1EDP8QU2M9rfbJY1KzKAUKiAEj4RgQ50PFqgFKDZcXcnt3jJ8L4Qv3gsScgu3q+8aNGjYh+zF8mLJDFaqtNQJd8F7t5gWRNVUxIYvnp0i3WkJBsqrOwS3YRGTLS9QBS9wCX+kABCAbEFh9I9qup27RRNS3KVliQ1sHzAiuJArZ8WV2ftAAYFBh93iuYaTse8Lp+vpeLJWtG77bfWAYYiZexxtA2o1ZDgsziKtRNpIKFgvsbFujwBrNUQL3H1iRjEakNduXpcH+IGGrubZHbH8wFK4pLBIVa1zFCeIhiHv26bXhUOxiuWkpYqPxDP0inUadgHex8k3xaBZvFBYkMQPm3WCNPqDMKVos1yM3h0IIJUVEDOMWPz3j2nkkvUChsE28tBWrC6QXFTuQ1r7P1iZkuQSUmzG7t6QWBBclsKqGwa/iLZeps7Y6WPeJStBkhSqWsDh/vFv+EcZCVZAJd4SYCqfPSDykP1f6Rb/wBVE1dRS5UQFgAJr6lhave2b759O0IFykDr2PX1gRcjLEuL2z1hkuNha5aZiRT0uXuNqh1G8cnqBIVWAVB1B2ZWFejh/WBUrU9co8xYrBGRuWFne5Hr1YpOpmJHKEL/AGO4hSdaZt1podItMsciGSQBd1MTjtBUqcRZKaXLEhIDwoUsTGAUXd2dw2+YskzWFFRVv3bz12aDgvZrY3Vr13FZ7gkY+xiOo1JUG95T4Sm/rC0aAhVZUrLWZ037bXxF60JSTbNicebGKUUhWUa7TJmgXCiMC7Ab4hdJ4HQOXAJ+Eh26XzBwlqSeRTg9T/EUq1TLoO/a4+WYYJBErSpAFlC1u/aLJKGySzsMHaJq1MwppUtawMpKdtr5f1iBmgWICXLefO0AaRnyA6XJ6A7RZLBFyzC5LbG3pA06ddgqkhvD9PESmIXSQFF/y3QiCwLlpRfmPYfzCLiHCEzSFAsf1dx5hpMUp2DWyCIX8Z4nRSlB51XAzSMVN9h/EC1h0KZ+nZTOXFju469oukrCWc3a4cW/eLxogVUDmV13L7kvb13g3iPDdLppY9+JpnzEVITJKWQFPTVXlRpJawYi+8bfHH2TyYs1uiUAiYFpUhfvQwU9BQEEhVmBImAgObA9IyUzVE7lu8b7hns8WR75JomC4Vggi6XyFiuxG5HrlOOcC/w0ykKrQXoX1AayhtMAIqTtkWIaXGgTsVhL5N2jiZjWeOTl9M94DXqiNhEjG8icCz4hpwzUBLlIYksn9y3SMzoFrmLCUJJJIsAT6+I+g6LhhlLQpR2IDJCgnz3ff0iJZhUdCuF0LQB8Sjaon9jiGGmlsjnpBG4x2vA8pKBV7xisf0crdLPlot0U5JlqKGIB5gosPrnPWM+y6LEoBrJVVTSKupKQohu1QgHWELoFwQWcd4JRxCWlCeeWAVrUoPuTZv8AxAinUaqWspAW5JAFIfxi+YKlXRKaK9Ip1+7Xcj9W57GDNRwYUqKRYAkjJt0MD67hCkEhaVOk7Bikg9u0XaaSohQ96WV1sQT/ADFqUUtJkpejM6acXICqTgOctu8OJa5YA94SFNdkkj0YY3g2XwGWlSSypqknJsARdujM4g6XwFagFS0WOxcsenyY+sQ5KqZEq9ifh6BUFArNIZQIIIGWIHxYOdhDdCBMKVJJpZwQ1I2pO9/pFhWCHTTWCHLHY728ix3aKtJMdHKmkFTpLFPLtbO5DxpZoXq0ygp+Ughgbu/Qt9N4mqQ7cvNgj+Cd4lJ06knmJDWBZr3bJvn6wo9o+Jr06CVKZT0gK5nIPw/Ldy0PvoQTr9XLkh5lh6FiPG7wh1KzqWXKkrDfrLgBm2BYj0hHopKp8z3k1ye+3kswEaWVqSzAoQlsuQbdwPuG7xvGC9mbk/Qq4lxbVy5nMtO5TaxAsb7XL+m0em+0q0KPvtKDZ+UnIDu24IuO3WGKJADqov8AqJdlMLWD3v0HrBcvhSVIAKQEjt8LHHYXIZ7OSOgTiFi2V7X6dQZYUj+qzevcX826Q3kTErSSlQWBhrts7eo+bwtn8FSAt05CgkkXYDlPfLW6JIfdFxPRJkEKluHu3Y9G/GAjJxRaZpdXxdMgObszMRUXBsB/MZKVxFUyeZijzKPyA+FIhbqNcVOSb7elsR2spUT1/j6ZjSKURN2amRxEomKNYBJDE7HDHtcRodJ7PK1S5alqqAUAsAk0hKAEgNZN3DHI64PzfXa7lIvUd3dwf3gv2a9tNRJWQGXVylCklTv/AE03BPrFQavRS/R9C/8AUn2gUlKdLJKGKCoslwbsA5Ia4d8uB65bR+z8/Uky0oUvosEljZgStnWHdiXUgHMMNfqEz5KTrJRkrNpamCSxvgk+bjzBU72x0sjS+5lSzM/qSCr3a3SzrqL4uQMqYgjbS1Iz2OGJ1fs5NlrKCElQ3Sp0q7hXzF9w0W8I9k1qWhc2WDLJYpK2JBDOKbvcEeIO0nFAMgnub/U2OcfuXhrwvUhVwFJZ8W3vfIbcRk4YaWi72d9nk6NRC5lVTOpDgMdiW+kPUy0F0pKRlQF+YfvAM7VsKbHJAJa5IfB6PjpC2f7Re6QAm6kgsOnnr1jCXhk2aKSoK4lxtMkA087coFJBe7vkAQo0sqdq5jAFSlGyU2F+gcAD+O0IBNMyZUolR33P9mjc+yuqElLBqqr9xs/YO7NtHR44rx/0htyKNd7MIlAvrZJmAsUFwCofpEwikm2LB4C07y1IYkhT0rS9SHu4O47GxbrDnhfAJmrIEwkhV1uCMqqUbH4TgFgfnbQ8a0el0yZYcJmAsAHdQAbAvhj+W1jyesiVJ0gbh0mZqCuZMUXUtRISMHISxOCMHdiNoZq4LISxc1kOkG9TbdBCU+0KEJ7KspKsgpN0kNcNceXEONfxxUhSUhClqZ0UqSpKgxTzAbXTjcjMcP8Ao8SjK17NYTzfRHVcaky0mpJBSAo1IBCuYoIS3xkEszF38xi53FZ6jyLVLSAwRYkdXchi5PK1gw2g/i+uVLRLme8KpykBkhCZfuWDskX5CxLAguLlQsM/MVNJJVqEIL4WRUe9y/qekc6g/Rz+VuToa8I0erlqJWW5mKCQGADm4cJAqdh0DXh5KngXqB3cqJaouVO2/wAhYwp0vEZlbn/MkH/tLpCVhV/8tnZbAHzb15PVIVZJoLUlFk8qrMCAwFQfpc946KOke6lCyFJScYFnd3BqDuCPm8fLuKIfVLCqXqYhJduqauvVvHjQ61f+FkLZfvEUlNKmBBNhdi42wCC/pl+FvUVbi5O7k4BO+b7eY28aIkPCUywEpFIu17k9fzqBsTBfBK5igUjlDqc3vmojYDPW46wl4gsgOSHUkf8AyzbYMQG6HqYf+z89pQL5OOgJdnw53OwfpGpA7lzCwCiDfcuXO5a3W3YktiC9MkWISlIGOvbfpfEZwa0rmJf4Q5btal/Ni2bnpDNPEkgUgEnOcb/h6+Iycx8RxqNMFXbHkW+4x9X3jKe1HDjQqzMLt1GwGcNftD2Try1irr/Pp3hVxLiSTKVUNiPVr5vmMpSstKj5lONKlDrB41SVJFTOB8zYeAO8LFLqNvxos90yc5joUW4kcqZyYtyA4sXeH3srw9VYm2BF3Z6Q/wC8KuFcPM1Qf4BdZ2ADfjd40Gr43OllQ/y6aMA8oSE2Iqz4vgxE8VIcdei3jfEwueUoelBsCSdiCz3bFoGHN5HT6Qq0+oJU5Oc+sNtMXY3aKjioT3S1C6Xpt4f1DdIbcH19KgVEjwAPR8n1PiFq01G5z3i2UaEO4c9s+oirGkHcd42VKKUsH7Mfr9oUTFqVZLWA3/Lx6czkm5bFx+8V6GfkWu308w3iEW6HUlJ5m7/32hrL4+JCwRdJFiCHELl0eLNk3hVOmEgpNxt2jJ2y7o+0+zHH0mWmakBS1fEanIbqfU9NozPt3MK5pVNJEtRTz2A5QUs7FnrVkbvYgEYbhs+bLDJUQHY35XZ2L2wl/TaPoWj9pEp0yVTUlYSbqYLdnZ3H7WtnMaryZTM2qdhek9ijqEHU+8MkAKUqpKlVNzJWKiCwu5sQ2C9qJ8yTKlrSJqZ6pZ/yyipiBcKBG4qPKCwZ9yx03/1BmCVyIKnTy4DmlwhhezXDMwMYvWagpQXk0VXASpnLuxdykZtjGIz804SVIS5VZTqeIrXUpqqwWVv1AB2GfEVStCuY591MV3Sm1wFMXGQFN6R2SQ5Wp6CkmhiFqAOABhIIcqD7NuRyfxOeplJm+6SQ4Qk0hIvZm+sc9fZyyk2bOaE0kJZIKiSEi5Iwcgggk9WYQMdKKipgVlQvizXdsnGWgHR8QKyhkpszlzT58eepfEM+KcVSpylAlKDukKZIu4FLcpbwB84o9AQ+2CKZaDSkFcx6WGwekgG7He2TaEktTAizuqpsDa3o/wAvER9ptY8xBqKmBLk3B/uDePaBSaFKVc5brUf2/cxtDohndYCXPU5+g9A5+UV6biikpKXs7/f+TFuoWV0gDFvJsD+0FafgZUAbbAeHIB+3/uhykCR3RcWJLgsWJzk2Fz9e0NeHqCrkmxHzwLefsIK0XsWhwzizG+WOD3/b1hRxnQq0agKipKvh6ulrFvMYuNlppDPU8Yo/Vu3p+fvGa4xxglCku5Ja38Qq1fFCrItnPiAqiX6vc/nT94cfH9ic/onoyenT/n+YLlzHUkOwJBUcsOv/ABAkj5DaCdPKpflqGLFu+fzaOu6Rz9sbVhj7pDUhieYODcgpN2Di/eAuM69BlBCE8yjdRuQkbDpzQwmrUFlS6mKuiXDgZZz0ftiEvu65q1NZ7Al29enTzHLHTdoVsxhtpJ2IB1Mm5jkmc0WxI0aZoP5+feIarXUln8QuTPbO0Va3UOR2hx0HhOfOvU/7/tEAsZAd7dv7xWzi2Yr90fz8+saMzsKOqds2x29IsliWxKlMwJDXuADv3LQElBJCRcn/AJ3hvwjTIMxKVpKr4YMkUlRUXIsmkn+YzbSLWjLhunSUpqS6EhTMDdRYAqIuO3WG+n4skApltWbMb1A4Jpyws/ftA8xXuwKlOQpSVcqi4CEKB5SQHC3CuhBY3ESDlaTcIKSQu4a71syS2GF3AbcRjLSqro9reHJISVcqgcpPm1xi++xhanhsuWupUwqIBdJ+EEf1HZIxSLnqIcf9UlKSEzAAbO4HMG8kOWNncMM7jT+FINAlrBLOorU47MFYLC+XY+gsBq8BNQFLQ/NSbKVygr/pBZilDCyQ2PMEaPh82YgGRLBQLEndQyeY+MWitOlUioKAdgLqSi56EHmSRv2tHka1aXFSiHsQSBgYYYgbvszfjSRHRaUpUQxJLGpNL5yUgsDZ+heC9SmaoCm9nuQxSbZdncixxCWXqSoPLBUU2/1XcB0vi18X+cH+/UlIFCE9XcOcP1NwQ/YQmjcUce0ywlJISyVKTylJpwwse+IF0M3lv4/j6/aD+Mah0MSSSQOgLEE+WNrvnaFZS355aNodGch1w2YAoE7bft6mNDpuNIQACxwD43Py2jE1AAXv+B/n94oVq1E+voHs8a8PZHJH1PS+0kpgCofZz+KjKe1/FverDBJSASXQ5uXt2jPK1NLO7vYbkEEfYj5QXoZZmKHOxuM2JvcEfpbr39InGkOLsrRIJNrEfpSGFxd+/wCCOnQqL2d7lhnZ3HkQ/wBLwUpSkoAUwDlwkXuWy4uDnAYG8EypSVqpASlix/0tepSh1D9PO4xNDGztLQsJ67tgk9IuGlqZ1gAEjmCgC+OZII2xGs13s6FOCErsCClQSXs+SBa+/TxBaeBJlpVgJd3Jugp7y6agFBrbYJaL+T8aZPDbEmm0LglZSSXO/WxHzxiw6xH/AKXLS7Bj2UX6OxL5f/iHum4OzATQq55gli6U/CUuQXLGoMS+CCI9O4RMABUaGKbqLpFWAN9mIIF27tna9F0ZnV+zxaxHZ+jtkY8mFM7hyk/GKfUN8/R4+iT9GJLlVRLJI/UKugY5scgu48QClbi9Kt2KRzZNzcY2HS0VyFR89nOlxFAJEbnWcIlLwhuiksGIcZHexsRfYiF8/wBkgoOiYX/1AHB7dr5O1xeGpCaszklbHEFJIpJIsB+fcQbM9ldRLU4SladmUhzlwEFTlQ6B4B1Emck00sSWoIKVA7AhTG/7RspYZNEdLqebll1lYYA2DdA2+I03BlhUkkS01qBSKkkFKb+8LgG5YIAZvj3aFHCeEJWqWHUTs/IE5LkguWPS7Yw0aidpS1JSZaAwQQGoH6SQUsCTdwoB1bvfCes1iqLdKkhCAFVNgnoQzFTh2AsMgeI9PnhwF1O7A4Lh+UjY7dPnFyZSqS5u7EggEP1p9NnxA6pZUTL6nJuQTdOLb2H3jOiyuZp0IpmISldJelklKgzEXzY5PQbxNc0DYpBJfelnJLM9gXe9wCN3ESHSzCkFreHFjfcj0YiITiWbp17fjesVQg6Tr5RTRNFYGPhTcWaoAh3Fji+2Io08+QE3TN8pmFL+Q2dvSFKlgF7kuC/freweOiZ0tABP/GnCbABmCU03U5USAH7g1YEV6jUhCSsqDXu+TskDNy/1g5EpVSAlAKSLGkEnrg3snO14yvHuIe9nEIBCEkhILfOwAeKSsTdFU3iJWoqOT0+0SVqgQABj12b94B7CNPwTgDkKIsbpxzdGf6nbEW8ITEplrLMDt9fEM+H+z02ZzWSOqiOhYU+Qzd41MuQKmpZssMkf1Xvg9CXIyIIUgXIqY2sHdL4IF/JazAiD5GPggLQaFMlD0hVg7hJJe7gXbD+g6WMmygCS3MBdIABBCSoKIAFiMHDp3iuXIUGUkkA/oIcAuGWCNmI7dDmL1pl3ZNgXs7dLJAy5f1J3MZl0elipQCQFMy0pCgSDlv8AeFJJ3aC06MIIKSbEWILkm5AqAuA9nwD0c0aWakTEF6C/Ia0jr+ncFiz94O4pMloQVrPMp2JNyqwHIXB2DJAs43vajashyp0XyZK1FSWLYrZqT2DsbDFnNmxFuj0rKUAokBS2FIBShxy3NYY2BqLgbWhbJ1JUgkghv0glJSWBp9GpY9BuzEydSVFCS5JZJdVO5ZXku4YA7EEXGePC9OzwwKmBBAchRG5LkLAAcDJwauxFMuaiUySSkVMwKXY5b+oNfc9rxxZWUgpUpIBYJZSsBsK+/a4MUTtGohcxajQUqflZwCCEsCRV8Vnwr9N3XEdkuI6FSlUpqanlcpcJCS9YBIL2Z9g+QYGnSSSynZw9JctYVAOCWAG93JexEGIEpdITXZINqg4ZgAwYiklx2McmS0lBIUmoKCWUZhJxzEkBIJdw5wTaKomwNXCyolTKKQcg5LlIW4w4GejWL3idKgAgBgkuQBliHIKd7AWG3pBUwKUlwUIYuKgTdmOHdnA3+FPQRBGlXOUklAqCUguugkpsAzOGPR8IbBcGDzQFpL0sSxGXJHIL5CixDjIGXDxn8OBQUzSmkN8awUjPMkFTpPdJSRVgwZLkzSGCVgAMpJOKt3PZh8j57MJlpelVKXDhyFh7VAjlWKim7PfLwCFmi4BLROBLgDHwqSai4ZRAqSW5bPkE3tquCcdVp+SYgLlFgA4DDpexFNm3Zu8I5QpTS4Sg4TSFJyKS5uASCHGb7xIylLlhIIqCybkKcMDtSSENlnFVstFKTWoTV4wvjHuTMKpIpSXA+JrE3GCEsmwOCCxML9QoXUXDBnGG2ZujHrYmJnmcKLKvcA5B6KDXOPk1oWzl3+EEkswUkBiwIPhRBAthrEOZY1h2ecukE7ktf5ePvAM1bP28H0+8c1+vD525urm/55gRMy2Ttj7dIdBZ2bM6tFYP5eOLX1+sC+9H9JP/AJN+xhAO9fM/yjUUqKkkhx5ZiS9vx4wqVZMfR9ao0qCTTV+lCUizUs4D7bnc7R89/wAEuspCSVOQAA+PHYRUCZmg9k+C1vMVZgGuLi7nw4HzEaw6a6kuCkksQW+YTu33y8CcK0/upMqWbLH6SWHQpfrULOR9IYoTUohgb8zMyRdgC9r/AMXeExxVFCpCApnWccqlO3g3KRTsSw5bRfLkBVgs3vYFQA8hnx2/iySpTUs5axcAEf6kkHGG9IsmSpRW7E1E3uRZzy5D2VZ9rwii0J5RYlTuo3ZW4KUg2u/8xMJtZOTdskktWMBw/qTkG8SlySpLgyy/w/FUbOmoks1hg5ezMYnL09BJKWcgAsbOSBje36nh0KwIoCnQRysyX+IjawewABexiH+GSogsmYbhLqJUEg3AWBYWD7wYdNWrmNQJFtnFybPfF8j6QRKSXABASS6iwcHLh7kOA5J6XGIAIzNAgf5bFLEkFIDCz5SKqmUA7Ne+I8iUgWdllVKuVQJVZ87lj4bJzEkuoEpWt7X5jgu5SocrkEgqc9NoglSwVJCQpNLqIKiQ7BmcsLAkuwAPiAVlU8pYKqLkm9QTdJPzBLMTjFmiU7UAN+lgw6GxDuR0V6v2eChNCiE0B7YSA5cM5JsA5+RjiJakEOQG/UkjJBFwodPucNZ0AJKk1g1gvSlVRAdbuQbjObxNEsC2QQQVFRVZiHDW9esWzdNe7pBsCcgmzpO+E2Idyz3MRlkC1RuoMx3H+1wHzZs9IQzhkIJJYgkpekfEGY3DOW3d72e8TTKoYKcCzmlweoqUSQXIwzgxWEkLuCSqwYML2ycF9iOo82qcXuLYsCQNty/bsLEwxHZckWZTYYBeadqCLj6gmx6WiUpgl0/EKSOUOAc4uXp7lO7hqQAbh3bNnH8gg2cfpPiKKVuG5kkZFmpsLZZhm9ju0AHSguxKQo3JSbEECpx8Tlsdd7RQrQIPxBQYCzD7i73YbHs9rES1VFTqNu13fCgDlns+RkuIs00tAc2F3zZwMAdOvm4LCEArn6NYYAhQAUbkEsbqDbkM38ZhUpdQZafdruDULKs1Qe9wBg2Y2BBjWo0YypgA5sQXJFlPgJ6kPfa8BTdOWehBe2CeU52weptbZi6odnzfV+8dVaVB1dCA4LEP2LCIrnqAZLW65v8AnrG/mcMQtKwoNWRURn/cQWNzym+4AIgXWezctQZKqMJBCQQEuVEAEumpZqJuSxAYWh2KjFyZylZ9YpmT2PLcd/7xsD7DIC/+7Ma/LQkMzWqJJJ62Ba9sQDN9kVvyzgB0WHI7AyyxT3YHNhDwNHktlpekilRdK+U3NQ+m+/ziR0ktKxRUlgHJSDkXSCEs1SsA4HWCtQs1/wDiD62HyYm0CguUve5HpQD9zElHdTMZLmrLXFXYm3kDOYqlyihNlBiWtlgAov8AbJuB0hoE/wDbGxWv7PY5FztEJfMACB8JwAMC2IKECSJqbCrmd2a9juLOwa1nG3UxKShLFLYekBW7uAD8TPcdTtgKZJSkEACykD559e8NffqWlyb05FjvuNrYhN1oMrkrBsl0m9lAO/exsbbOAx3ggrNOzAs7kkB3L2H3ZhC33ym+Ili4ckszkM/eD9PJCklRHMUgu5F7nbvDvRPDsmUCclwQQalHd7tcjF74LxfJW6i5JDgcySoh7gumzMLeD0jukDoLgH9N8sQXD9I8eZJfok/PPzYW7RQE7KDi1JIegBjs7czfDnNusQKbClIF7lNKfiHXuN/pvHtEOdSdgbDo5CftaPS9UvnTUpqQWcs/X6QBRKXJXe7uwZh1fFjnHcnERRJZru5BUSGoGHY3N2s36driLEqYpGxa3+4OfFwIjLW6EqN1E5YdoQFMmSy1Uvtk9MfDtnrFhlAKUqnlUmpSQTk/CaRvc7E4aJzDdJ3L/c/xHSqiZy25QfUq+nTxbEMCtSklAUykO457JOLMrAYkgnptElAAEgEP0QzbFybYbNj8ouSll23UxG3wvjzAOjUbByzILPbmS5YYFy8AE56F/pAUQS7gXAYhuoq/eLDLbv02IJALM+QbWspoomXJB7//AFO/oIqmIBXMHQAjYuKiC4u8IdFlR5Skvf0AIJYmzHcNuN45MSFCtKQ4uAxvuQbdjfu0D8LnEzGPVGwGQl8dYYqlgBJAYqKQWt/X9bC+YBdAZ1QEuwID0jfwCzZw++Ygi6R8Vi4Z7X84w24aOonEpJPc4A69PAirTKeW5yQ57m0AyySeYFSrXBZQDpUMdQbt/cN2WJbh13sGc2pNmHi7eO0UcZmcgUwdkjAb5M25gbhnO1V2dvkP/wBH5wugGUySm7khmBYu4AZjnBc7ZPS0hR+pN+9L/UHdzk5gLh6agAbgs/ooQxMoBKCHFSXNzcuQ/wBI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g;base64,/9j/4AAQSkZJRgABAQAAAQABAAD/2wCEAAkGBhQSERUTExQWFRUVGRwYGRcXGBoYHxgbGhwdGBobGhgdGyYfGRwjGhoXIC8gIygpLCwuGB8xNTAqNScrLCkBCQoKDgwOGg8PGiwkHyQsLCwsLCwsLCwsLCwsLCwsLCwsLCwsLCwsLCwsLCwsLCwsLCwsLCwsLCwsLCwsLCwsLP/AABEIAMQA4AMBIgACEQEDEQH/xAAbAAACAgMBAAAAAAAAAAAAAAAEBQMGAQIHAP/EAD4QAAIBAgQEBAQDBgYCAgMAAAECEQMhAAQSMQUiQVETYXGBBjKRoUKxwRQjUtHh8AcVYnKS8TOCQ2MWorL/xAAZAQADAQEBAAAAAAAAAAAAAAABAgMABAX/xAAiEQACAgIDAAMBAQEAAAAAAAAAAQIRITEDEkEiUWFxQhP/2gAMAwEAAhEDEQA/AL1leJNo0gADoOuJqfEOjMNQva2EWaz6+JyqZXfpg3JZym51COx6485caOyw9cxOolzB+2NTmGC6pJwMM+E1ADpM4XtxyHhSD5ThuiNY/wAnWbTOtgfPEWfy71LisQOwjADZ8leQyDuI/LG1GqxQ/hw3VC2TPl2gKZgde+Eee4MNWkUwRGJKvEpaGqddhholVAtjJ6HBMVXL8FYKw0wp8sHcO4agMFtRHQ2jDelmG1bj2xtTFF6g8Y6P9W18ZKzN0RUckmwMEdMRVqIBlSfPDnN5HLxNOqpMfKDc4WlXZgFFh0wzVATs3yuWj8XnBxh8qLzIk97e2NqyX1QARaJxsMxY6sAICmUgco26zielVaNr4hoVVGoq3tODqeap6lZhqSCDHQ+eMYyy6lvuO2NEyCkEk37YFWvqLaGBWbHsPPGahgwGBnvjWgUCV8uryhAOKufhfS7dibHti2PlhPMYxBXrogLOwUDck2OFoYqmZygI0mzL1xAtMje474Mr02rszohK9DcSO4MX9IxohsdK7dzeJ3t2OLx4W9iudBSUApHNM4lzOVeqAqKWaYUKJJ8sKqteoGLERI6gAE2nsLxuPLviXKcXei3K5XUGBI8+oPQiZBE7eZwz4EvQd2DJlHSpWpupDpZgfwmNrfnisV6omJMjti95qo9c18xRVWaooeoEaeZEAdwBfS2mQBMWnHOUMnV3viTVMydmzVjucbfs4MEnGBR6k43qL1GME7NWppUbUBAHbc4xS8OmJBEE/fA/w/rnQ6qJNiGk+84Z5zKKo0hNRa4PTViYxokvykEhto/XGU4IqnxAoHQrvibhtRgOZIawI7+hxurjUQrRPzKx2PkcEBJlfD0ahK22jqMRjNMDBWx3wVSp6iVBEYgqcPBbmYyLDtgmB62WVrgCb3GF1PI1FNmNrx3w1TKBRdf0nEoysGbgR1wDFdzuY8M2MN/PBlLRUUFgSSBH9cD/ABHwot8j01IvzGLYXcC+IBQLrXIm0QZ9Z8v7vjdW9DqSQ/rZekYiVKi5UXxvTrswBuo7nc4R1v8AEKgrSoIvDzHUwLzG/nFweoww/wA4p1qZZKwBQnVPSL3G4sCfbB6SQlpjH9oWQpuT338sC5vOKOUkBvPYjyOIF4V4hFTxVkbwd/5TH3wUciGKtMxYTHpgZCDJlFZtSRbcA74IGXEHSYB3BxpUyzK2sKRHzY3FYtIHU/3bCBBqWS0augJ6YifLamkMfX+mDDWZWIkEdR54ly9MAydiZgWOMYgFTluQQtyTik5viQzNcAf+JWtFtR2N+o7SMMvjrj6hf2ekId7noQP64UfD9ZUK2uN4EEH6be+Onij6ycn4P8zQVIESpEhgRJ7QBsY8z7YK4dwapVZfDLBSQAzb37/X88JHzKvmblQZmFEfW+5HXzxb+F/ECIyKtmDi0qZHXre0nFXJWDqwrNcXy3DE8HwxXqiFao2m7PfR1Ki6woEcwG5xTMpS/ba1Z6VEUFBlArWLERyC3hmQLba4j5iMY45UNc+M2hTWqNVUspUhZKhWcyOQaQ3W46Y6F8D/AA14dD98qhz8y3gbat/wsQrReG2NhpCt5BJKKE/COEqtUSopuhmQCt4BZhHyMTDRsRaDviq/HPweias1lVXwWGpqaR+6OzFVG9Mt2+Uk2AjFt/xE+JKFJglNiMwp16qayQYiDG5OkWIO2KVT+IKtRgWKa9IIKgAVVYFQxtALLIM7gXwzheAJ+lMa2IqtecH8YynhvtCtOkfwkbo3YjcdwR54VNRMzOOdpp0yl2duyuXZA1VQGMAlZFhvbBeVz3j0tKNoaZJsxHt17YKzjrTamFUMJCmxFh39MRcLNNazAJpjmmO/QeWI/gwzpE8oeCwG8QGwPnOFUy3iqOYfNPTvIwLmap1OqEjrG/0OJVD1GGtWQlRzC8+UYIAoZKP3qCJ6d/MeuM11NSJhbiCD+eNc5XqoRzaIEREhukjywl4zxtqSOQniQb2jT5ny9MYyG2fqLSs1RQYmTtbzxSuKfHLDUi8xYWKsjj1BWQb/AITBxU/iD4mfMOVmBtyzt7/kcF8E4QoIZo7wVg9pLMQdOOiHH6xJT+h1ksvms2oVqlMCxBkgyNvLf/aRN52wZV+FFVG8WDqEEyrKZ3VwIAnvI74mpcaRByLqA2ZVX7Md/wBcQ5nOF+ZnZh11Oy27Rpvbzti9JErZUs9whKL6VXxKZUhXkT2gsLBo5SHEG3riKl8Ps1JqlNiSmoVEEq3JeSDsRIkHaVMwZxb/APLKVC4LKHaWBYQO97Dr+IQfzJp5dDVFRJQiwqRpGoCFDbyI2YXA6MPllQ1nO9GZo6lRiwAkgSNQgEW3RoKke3nBeT+L8zSA1DWrKLN1JC6X8pt23INwMXnMcEWqqlU0lbMgiQmosAP9vOVMECSNiwZbm+CEPUpBdehWamLiYOoAEzpBHiwZMEKDYzhHYyaAch/iKQ2mqGNNvxE3WRae6zc+U4tHB+P0qsaWCsSVKkrKuDGk3i/Qixwh4r8OU2dFQAqzMAwtKMoYAr0jXMdNREQLV7iPATQB0t1g7SGvA87QR3HeLza+yidnRq1XSSCN55gPviq8X+IhSRdDeI8mDsI85iR6YrZ4udGxuvrDC3UW88Lq9csA5MyJgbj36YePHFvJm2iXN5tmdnqEs5iWPT+nYYY8HrabSZncid+s9fTCPM1ZVTGmNyB+vfBuWzJ7kEbG8yeu/Xviza8JlgzeZHiSQ0jaBM99RIn7gYZ8Gz1KqTqB5dh/EBflnr74q65hXmWGo7m5PlfCTNcbZKuoAAERAkW67G8+2JLeR28YO/8ADOF0q9OnoljTqF9TtzSegJUiIOxtFsWfM51KSG4JvA6sfQbn744F8If4kVMvUDOhqpFoMEQOkmDc9ZiLdsXyn/idRqsAqNpc6SWiQbSe0gjpfri6caINOzn3F8749WoW8ITUc86ioBPJBVgJ5YiLgi2Dcp8OLWFKjRWKpQIhZ7MQSWck7je1xaN8Wfj/AMHUq01aD6WZtZ1BSCTvMjr3F5xYPgX4fpZdLF/GWNb6uWqIIAUTAVTaBERuZwyyqZm82LKP+HqijGbeR4c1KQA1ArALI2qGvs0AwR1xQuK/Cq0qulHL02h11ETpnSQ0DdSwuIEEHoYv3x3xDL6PCqF2zEs1Mq0+EWATSZYjQQFlb3YG3So5HOgjmMwAAxH4vIxyg9vQd8JJOTHi6R0mjNVQ+sBmi8QAGELK+e098L8rw3RqJfxKiDSQLbG4MYU8LoV6NVVP70P+7s2ygSAx2C39QcWWjSI0wunm+bVDSNgZ8pE48+joCcll1AliChkDq07gA4JfIqq65JtNza2IaNXXJdRoUH5SOUqZ9e2IBqOlhU1KymQIMyQQI7jrgoVg3GONUKVINUVmcmF0fvBA/LHMvi74w/aGijrCH5i4gH0Xc4f/ABhTqojoq6ASTqkgGd4Abcjyxz6hR5o3vFjEntbHTxpPIkrWArguWDP1N+u3qfy87Yt9IhLhiWb+OB/+sRbeAD64EybJSQaFUmOYj0soJ6ajdvKMR1WIUz8x+eLRMnST16f+qk2tPQvslscJnpl2YNpElqgOm3/1q35/0wyp0qldSzwiKJBjQSTYQoMgHoNzio5TMF9IoqbEcxvc7fML+sYtOWy5NNd9JJ7mbczlt2OmYM7eZwtgoLpcG8FJpwt4gE3nvIa4v/TGuUy+l4lixFxESN40XVvrsMHUcw5UEqEBuqHdU3GuLJyxygntJtgmhmCNKKR8uosdgOm2xi4C9xhZBRijSUkBbMDMsCAPvI+5EA9MQ5nhQUa5hwDANwoPKSrACUEme0CbYZ0C3zHmnZYAH/tB232k4LZJMSoHXSICyIj1vHQ/lgN2jFMzGVOy76wwW4mYDKD0IBle/ucI/iGi0HSZAA3HzWJ39CwIMRy7Ri/5vK2IAgzp5t+nTqBEiOkYrXHcmS3UsRBbb/l3HUdusY55FYnI88NMgGQDq9J9bgYgWoSDGwuDhjxnLlWYeW9rQe/nhJRflPT7zivHlGngeZHKa6a36kRPp+H9cBlYJtaen29sS8KzxAK7zsLGfKT0wRXXkMwWYTpFgD8u36euNJtBQLmq5iVm2/nPf0woalrEnb/u/pgyvW0yRHtfa2BjSZE8yY398GKEmzHDEqa9CfN9Yt+WOn8K+E8tRYNmK9Rm0rGltK3udhLCItOKv8N8KKlf4iNzeB+n9cXD4hrillB4ml2uJACmYMHeOvTviXJL5dUNC90LeMfEvh5gU6U+Go3ckyLcq2gSYAJmLm8RgPM/GOZZUBYATYJyWAIFwZuS09eVes4qn7czMGYkkjvMEFlHTpfBAzE7kn/udvrjohhE5ZZmtW1OWkuTcyeYmACWn8VhfqfaDslmJPzMs+Ug+o74ERACDBn7H+fvicdZG/pv37g4ewHcIYO4nSGAlrDTq3t1HnhLmWr06fNUU1QbQCwIpKTciwYg7+WBeCGtlqXhVSKmnn0n8KAC4BmIIIwxT4np6or6UAgTpi7b3G87Y846hTxb4uqZfw6lFgZUajAgyQbKPKbjDfhHxUKrESq6n0xAbcbzAgxEepwPTemwZQQyCzIYOgX/AAgSo8xhfnsjSUCpR0pUTck8rgXXUo+YQN8PkWkI/j74prFjQR4BI5kXRrHmdzfpYDzxV+GZSWBZtK9TvYbgflOBuJcSatWZ3bUAYESFjflBvB+pgThhwmmBT8Vt5001noPmby7epx1qNIi2WHMZvSNKC8ahq2W1mI76b374S5lgqCWMtPnpW2p3P4mgGFsJjfB6UJoOTuSZueYkgXP8IAgDyOE2fzADKQQSJYTsQsxO9pX3wzYC3fC1BbAgiTAS50r1nqWaVUk9CcXPNZmTC/ghOgEwYXa0sBP+k4qHwkAF3moTcnoSLEnqRdo8vPBubzLGlopQpdiqEmYLlpcn/TTGsnqSBgJ0gVbC+IcSFlkvrkE9XK2UDsGcE+iYY5Wuxu0AGCTE7xpVfZdR8tOKhTcGqvh3UDlnZUB0oD6rLH1bviyUeKaZaC0WUfxHYn/kSJ6AEDHO5ZK9R69VoBYyI2O9z0i5O/b88S0c+uwBC9ANhfr6b4rP+auxN5g+smwM+QE9e+DcvnoiN59gB39cI5hUPsfVM2t99QG0TPnPQqD+WFGfAKkxBkkrE6Z2J8439T3wPnc22htIIG0jcyQ5/TAP+bkhmifI9DN/ywrmFQKB8YUhTrMCu/Xv/wBYpZMSb+2LP8cZ8NVU9CI32NjirqCTGx3v0Hf18sW4ULyMmpVTNjcfc7AD+4EY3auQLMfP9ffe+M0KAALQbDvB6xJ6dyPPGczSGqPX2I2HlIG+OiULySUwWJJ32A+v6YffCXBmzFbmB8NYLkD6+x/nhPlsv4gCqCZNx1E+Yxe8jwYUqfglilQmVIJB27j2wsn1VLYL/wBNYHfC6FBahCkt0v09+v8AXFN/xBzoLinrVryNMkKOx6T6YjbLVNQRW5tXUkR7zbFY4tmCazajMGN+3bHNCPys6ZS+OAnJsNpn1/lg4Wvf26++FGTqRtI/M4aZerJ7R5T/AExdMiMcuFI5gPU3t6z9sYqKomAT2Fvy3xtl2gXjyJxs6Tc2/v64Nho6nxTMB6ocKviUQBqZWEdGVmi2pJgiQT2wrz3D/HqhQaqMwB0qBoBS4JI6+Y7YY1s0bhGUE2ZSpvq8x09PPyxmgk6SgmBAZfIWBmCDFr9RjkKg3DckoZkdzPMYA5pve34rn1thHxkhMq7I1QzynVy9LdARN+22LFT4dqkKGVp1HS2/UxPyMO2EP+IvEqYy0a2ZnIUAkXkTzD8QEYaKyhf0oGW0eGIJZydyIAP+kdtrm8SbYchxTAm+kTHeOafTY++FNKgBSDm7Fh9P5fqfLBqvqZixs1ieyrzn6n8wMdcX6I8BNao2lKckQvMexJB97E/XCmvVIYN01EAeSrAt7x7YaLSLwxtAmP8AVcsPafsML8zEifwgiPOZv9Tgt0hasZ/D3HfC63Idr+Yi/eJwfk+MxCzELpB9gDB6EiMVGmIYEzDT7gf9Y81dpBn5hb3+X2v9sSlIdIueUz2grpM/NJny0IPbVgvMcQLkxsIjpAUQBPvbzbFV4bnuYnppgjz3v2uD9sMaWc0svYfN6z1+g+mIMqix5Ok0j+FRJUWMkWBH3jzvhmudYHTaTMnoIH2/phbQztlIi5Eki5Jkn2H5ADAuZ4pDWiLgQbzOm47wBiDTWh9jjN8bGjfaB95afyxX63FuQxFhsfL+ZJwmfi4nST0IH+6T9Rb7YTZziwKsA1+/eL/dv088UUHJ5FtJC7i+a11ZHt+RjGmS6SY1W+pvfpbrgKoSdzBn7f2ftgzLUYEGxMx5Dck94Ax38Uawck5Bzt1iADJ+ogfUD/icbBBUq6BedS941RJ84IbAZzUavIz6/wBTb/lgvglVqTeIF1FgVHqdji0pUsE4q2O6fA1WnK1VDTspkmL+uJDnPHYEEaxEQbmPLAh8Q1ZrgJ4ayNINwfTtj2bybUmlOa1mA298ef2t2zq64wGcZyaJQfMVDzTpAB+Y9PffHPKjTfvh1xziBeKWolVMwehP9/fC5qVp+mHivWJSSpENB8OspVtAJwgWxwzytS388NLAyLDlGB7epNvYYJdBvN+/QfqcKMrmNI6z/fX9MHCpYHr+XngKQaOi8K4uq1lKhiAVM7gICGsZm+3WIjFp4zxfLZhHYMysm5Ck6tjBA3MkENuNxsRih8Lz6IVOkhjOqVUHoSI8wTIBvYjfBmbzIUEqR4YH4hzKR8rECxHn5+eIKTSodpN2T5vNHUBLdIaCsjqGvKsD1Fr4598YiGQFtRkwZnlBB9vfFk4ln3K2vMkNFwLdvmGx9sVD4qBOhyQRcSOp9OlsNDYJaBKdXWAs2JDR5dP1Pvi0ZbKjwzUMAGI+hge7T9BimZZjq/TyUf2PbFhTPsaOg9wfdTPuN8dKX0SsY0syqqbzpmPcqZ+g++FFKkWcA3kk/Vl77WkY3oNzDoFB9zJG/b+WD+GZDVzGfk37fiP3n3AwJ2MgTL5MuKUD/wCORHdSxYefKcH8P+GzUhZAhVAI80bTI/8AZfOIPTFo4Vw0LoA6fY7NHncD2OG2S4d4cj+NUZfIhPCifIop9ziLTY10Vz/8PBctT2Ihki8GGBHY/iAPpjTjHwdUT94t9gR3aL36AyGv3bHSaFIAlo5gQgn1ASfMS0HscbZ2oCpAAAYEc1oibN6Tv/vHaD0N3ONUs5pWWkaTFiZESR9IjCrO/EAM38z9CP1P0wb8W5ZzmncU3CF5W0Da4/5SCel8V3/L2ggrEblrCBbfyjp2xmogbZpVzXUG+kAen/WBEaABuevvsP78sFJwzVpKssGxggm/ljGX4YZM2iesnrsPXDKSQrTYOpHzfTr2v674moDV6AW9Ow9TiOrl9jHT29uk4lpsRHle3WNvpjojKyElRk0tz/cnb74a5JaQKhyQwPToQd59DPvgSkpOkf35/bG1J6ZccpliBE73Agn6YHNrA3HvI4zWeqmrUAcAEX661Ha1sSVtHglqjuVZTDCTpIFgfLEuqnJREEAwDs0+psetrbDCXOU9KsIgN0MwfbbHEsnT/RLkKGpiW23OC89RtMR0Hl798T8Po2Ej7RP9MS51A3L2+mOhEmV6pT88b0Hjr+f2wTVy1hiH9n64DCgunXuO42wWlafQXPn54V0RBveNv+sGCoT+g88IOi7ZSupCoysp5jpALQbEqsWUbkLNr9LYNqqRB5gG2ZYWbSuoEAITMdjscA5Tiz0mZZEKpAaTcNB39ZHlGGGW8QoQ7rovCxNiJEMVFu4gDp2mNDiyrw+upZdB/EYAYad9h/CLGB7TOEPxDlKi0ELKZVoPKRfTNx0gA74udXOtpLSQhGgKpUKApJtN1veQe20kYUZyu0eGpaoDqWDUggMb6WKSyiLCdmI64MWBooVByL+X0w+ytUDTJiYF46kavy+2E9GmALjp6ev2kYJ1mw/1Ag/l+Rx1q0sEMDWgNR7W+02/M4f8NqgJ6hlUfwi4J9dM/XFUo1C1wdsEZfiTAibG0TteBJ8t7YerBZ0HLcXA0nsTfvJDR/t5ffVgnKcfDASdMMCLzaJj6sx9sc0qcZPN1uQvmAY+pP8AdsepcTPKewE29QPqBOB0Y3ZHY8v8Qq+5sQOw+XSbe0/8MC8d+I10lpiDq6XVj8y+6KYP8Xrjlq8VqKEaZAIt3nUfuCcS1+K8pBJI5gCbSsyB6wRbceeD0a2DsgDO1maozNUZpZyIO0djteRBHv0xkyyjW5ZYECdoi5P97fXFKsrAhlDKZ3Py7G0WiYm04Jy9AubknTZQIaVvywL27z0xxvLyVRCMmbgAc15gX6E+R7xjU8PgiT/e/wDYxZKOSlNLEEj+EzBvqKnoY9fzwVX4KEYSymoJPKADJ6FCR+EbiwnpOMYqiZAub/SBv2jCvwwHZDaTY7HF5qZCVYwsmTa5MDcgwQsxHaL4r3Fvhx4lOYDdhJAmGA2/3f3GHg6eQSVoH8ABgNRiwJ9enuBGCMjwFgP3dai0zEtoYWBi9gTG86fO+Jcvw4MylyqyPlKO1oJUKx5TJBGHme+GAj+KKQ0BHY6WKDlQueUGFfSrNGzeG0YtySU8ISEXHZBwzhDydTJOq1g0EEgTt233wyqUCCDqkgfhEBhBKnvc2JH0xBkKYZWAhgq+ISBpZIPMwCbgRJttFhgqlmEa50MSxszwNjFgAVvft7455Rp0VBhlLXU80dO98Cf5MK16aFrsIUadrm7RNoP5YOqMDzgOs6ZlgQ4iJ2sRPTtfE9CrChlDMoENI1Dm1W1dztHQra5nAs1Fa4j8NtYqy6rfu/lYdvLt9R3wjzGQqIYdWWDFx28/fHTstw01FUslQK8Ag6Wv+EozEVGJgWN5JHQHEFTI06oaGcoIluU+QLz0JsSDuOl8N2BRzWplYAjci/8ALAdSQfb7f3fHRa/whTcuVqsIMiyt0iOkXjqbThBnvhB5Ol9T6bLpgO0Syq02hbid9uoxjElbhbmAhNRHCkmSYmGYMvkDHLJBIBHTBqZRgNLEqJNMljIJ3BgnqDIsJnHqHESEUVEI5iSgUIAZ5vDtyGbapnacRisx1BiQN21WkrMagbdYHbqI2WgmjUUB1GWYfNcxpEXA3CiRI9PPA/FeJEUyY+YkK0AAWEwN9u1jbfE1biSpTklSoEKADaROrm+YyNMdjbyrGYzviNMew2A3geWGjH1gbN8vSkf3sOvl+uM6YOraD+QjEmXaWuQAP02t1jEeYYB1g+V/PY/XFYzdiuKoly9UCOmkG+87/rAxpWrbwNx06CYH1kxgU1uUnf323+8GPLfES1j+I3kD3/konHTGWCDRItU29gPf/ofXG+RDEWMkjfyA+1oH0xBBYztAEf8A8g/cfTDTh+RLOFCmDu0GFGnSZI+W+m/rjXWWLTeiLMZzSpXSNQb2EF4+gc2xvlKjBg4bnupDBTaIsjDpcGR27HF6yHA6aQK1LUW0qoYryg7kmCdNw0jbVEwcMKnDKDKdNCnAAIFywIsIYs20SSRFiD8wI55czbLR46KrwXLU3YoNVlYtpAEA3I5ZLrvA3WSLgTiy5Lh6mmKdLSB8wYrpkg2JAk9dx/FjWhleVmIgDm08pUkkbxItIM206h7GuxpuNJBNQNBESpgklLQCYAH9cQu9laBG4S9OStViu6I0IFdgQKhIJ3hJMdTO2BMvnFYsBBcNzCVJG1NtVPYhW3XaGkGMM0yWoMaZBaqpWdRJMsWR0EwmiBLAneSLXkq8OZWbWVaYNTlAEj8UTy2CjykXgzjMKD8rwWgystSWMNTedasDZzY/+MggMCCZUxecBPwltNQCpT1uCCaqrDFeUHmAG4BDC4nqAcNKWZ5VqMvMCYdhraGnRpJvBubG0qNrCbJuvhMaRl1jTCLTLMAzhTqUqCbkEde0nCWEGp8PLUhRq1FflFVRpPhqtMhQTVPKGM2I2BIJO+Ic/lKKBhWOqmzagqhmK30ypWLG5gnt2AxnTUo16SikxWrTnS6ih4dQzZHEJzARom2sztd1QpkIVKGlEyTFwQdMlbGLarcvSdJlXgKK+OE5Qsxp00puhKhk1K1xp1FdICo+lhpXYSCeYjBZ4L4qJpJAYDUYVdRiQWU6htpOpSJnUL4KzapqRhUAZ2KQ7RzFmdlYEHygTEhjaTgWvlAxaIEsseGWpMwM8sSYnQRoYQIaGNsC36H+ENfgB01WrlFRTZlRmOg7h2b/AFERAsQdXXBXCuFUQjPTcRBuwOpZgozENp6BSbC4iMTZapUCwVaUkNzqSyhv/IxE6l0AS0bwLGZ3r5erRFSsQTTg6vCKQCDG1w2oHZpuevRrsDE3Eq5VAlSmut+0qSSTaGm8iOXV3HcqfFmHZVLPcgGQzm+kED5xa4Bvp7jBGeeqVUEsVqqZpHpHymNROk8qlrQW/wDbG9FlhDKalRtQClCQSpmCZESADBDFTeIwUY1d1B1KSqiRA2ATVaCeURPLfYwcD1UZ1lArBlm/Nrghg1NovabGLiQRcYl/ZK2on94CFlgUkJpViQ2kErNm6iA0TIkbOZZg2kBBqXUycwIMidEdAIAKn2GrBAVyjTZoLFiRcgRBki8yQJG02MHpiZqsqzPK6QbAwBJBm2159D3E4K4VxLxGiwQuC5C7XAYiIDE7kWbl98Ivjriy6zSpuzLpW8aLiZ5d47T36YdK2K3Qk43xs12hQVpqTpWdgTP69Zwt1Hr/AH741Uzjdzi34Sv0yKxGCKJJvPSxjr0+9sYyWW1DV0Ftjb/vFs4JwUczB9KorNOnXMSCsdjcGRyysmYGFboOxNT4I+mCrT0uDckedun188Fj4SqK8QQIPMduqyJ3Ej8+2LspCKVK0+VgXDjmiAD8pmLKW2F7YL4VlU13YyxgyL3Jl1aApO/oY2wndj9UV/hPwxSVgKtOS4BWSeYEckFTB5pjzgEQJw8q06dKolOGpBDoZKZIOksQeaSQvzfxTeS0A4IegpPPEKYCAQHmZYWBQ2kRcao74hdOUK8k2UMonSGBhTzXMCe8C+FbbCoolKAI+kMuowGA1Am4YqoJJBIkggbSLDA1Or4aKFcNWjUlNlI1IAPlKjSp120yBt/txH+wVKVQujsaTAA0y+kpEiAJ5tXMeQiIi4iXAXXRIcagSZXTUpj5bMviHlCkqPX1wAgOYrpULsupdSqVTTNRCSD0IF1Bm1yAItJ18X90qeGJRx+8VoJ5ZEsBYTbvyYOrU0JkKyAyZbZiYDOrBbAEXNrkb3mKrmaUhCCfwkLAAWxBm0/MYneDfGMhrw7hHjDxKZClDpCsNYMQ/N/GGk2PS3pmtnzTNTX4RKtGgGpqJeow0oQJMATEkgEbRjXhNNUUtRaoinrq5XvtpMwbdP8AUOowzGQpIOZFAJJLKWUuYuWEwWIa46amA3x0f800mkRc6eRZlGBDItZ1eLaX5qYbl5VZdJ5VOobTFgTgzK5emuh6jiob1G1hQbGBUUADWQQxN7apvc4T5zP6alSlTYFCpcal1nlIWqpI5gdTKdQNwT54PLBxLhmBNm1TpBXSfmHUEBjEnrJGIX1ZWuyHWYDM6nUr09J+VgRJIIlTKshQwWEG/wBPUq0ICxcGNZDDxbEEspkhnUTIvMRsRhHw7MLzJMhwWVGEkqVKhU0g6fxgiACOwGN6NZG10SrVCqyf4lgEOpYWK6rq4vIHe4bbdsyVYGNDKEhNVNZKtqKIpXUQrCpBVakagw6GWtIOFqZYatLK5DIQH12IjUJLPrnUIBBntNyYcxQLEwmmLjSzUythAbuiz8pmCIEGRgZaVVFZWr0QNMElgyMAzKdRKg6p5psOhHXCUMer5gw1MUi5EAExSdQWgLqIPiKzLp1QBPKYYjBXCOJ06wIaq7mlpHhyTr+YhKiIo18ylDvsD3GFmT4XXL03ghzTYMVZhuwGpHLQNSsrFCYibbYa8KyFOQC40yFJAFgWtYfKQrIrCfwkiJOGSA2RZTK0WNQ8simrKgYtC7KhEaWDGEMbkiQDvHnMosBiGKHk0rc6LPScOOdStQAsvQww2wU/CEqNzKw0jSYqcg1AtoCAQPlYal6OS04zT4eC4pLQZ2nWx07AsebxAwJUgxA1QFiIUYegWL8o/huag5Ax0vSWoUU1G5RspiS3KVte0CACeHZCkoEkJpBBDBmQVGJKMsnSVSGXUp2VZuVxDm6zUKw1IE0ABSRDFWZSusxCnWDBa/0kZcu4NIKI0FdIbTqDAEhQLEqZYNq/COoBO0YrGdqNSDOaL1JS1jyiw1OICmbRcyIsROOX5yqWck7k4v3G0AolVBsIEtAWJMkd729T5453h+MTkJQYHn/ZxtkstrdQZ0kgEgEwDabflvbETXgYuvwXwHxAzsq8qqRvG5Uye+89rnDN0hFlk/w98PBD4jEMuzobagDDKpvBI5gfb1tFN1pgBSx0gQFAbQI3IUagSeWDa+xi5dfhSGkyoQhDTq5QNNlJe83/AIlm0kbnGi06h1I5EmbmHIuoMaTGqJKnVsLEEjEmVSBc3xak3KzPRMjSrLoXbUCHty/Py9DyjG6VFBK6CqkySzeQgAxqdRJ9dUHbDKqoVHVkLrp0ktIBueW5uJvqMkxBvvDQqhW00iBAYGUQpyiZgXkAm8GQsHbCjEeVzNoljaZsTJlWE9BBjqd4xtlsnTMwsWko0c5EgBLWJBjqbGROxDUqali06ixbaIJNuUCN4EbXG1p3o8PpghlZgQSSGJVSDc6lIFwbz+c4xjAy6lCvNCqV0ldpMxvHLu0XUEGNsR1OHuwQorPAur6JpmCJCgDVLW9D0JnDTMZg1aawGplBoIKAD8RVgBOkwzNbfX2tjRM31Gygz4kyBJgBvYAQIg9MEwFmOEroVWgJOs6JDMQpnQ34gInSOqmRbEaUX8DWjrru86dQ3vqBFmJvMKN7ibtK7upjmcVCpZNULM6iFP4DKrdZnseoWarsav7oOodjBdhFhD2kglgATuCDC7jAMDZPOVcsStQllLvDj8LybRABAiDJny2wZxXi1UoqZNHPMAarFdKBLG5NzIgWg3FuhAUGAGDMogfu301A0gqwBUgM2oaxMkgxe4lPJ6RcqJUwR31D8CqJEsDYaZOw1YouSSVITom7E3D+GPclGesWg1X1QAYIRQw5RIJ1b/iNzOH1dGopSMKYuxJCgEXIvqWG/eCDM+04YcOy7PTbxFQoGOkEaSCombmPMbTG2JTVWwKtRm7VmCgMBqIaBcEMGBEDmYSDqxOhxElKdC0VeoHgwSJIIhlgiwIMSdQixBBOGmTYoOaHUBkKBWQgQRJDEFVIgBdwCYa2CMs9Km4QVNKsRUAggJKhhpAWQriYHSe4Axuy02df3isYMKSD/pkkjYTBO8x3wUgNi3LFaMhRqXWUJDq5dgYnSt23aCeeLEEjEeTo06l6cs0rJAvILHWQZ3g7gN1gYaUmBHiXLKQja0WWMMBDK0apAuxJ6dsA0qhIDQsAEnlBlgQCsWIF3CtBExbGMHZp0VrooqAqrc2k6WaWAiwCzIaJ3iMJF4KCaumt4r1SxZZMmDZ1ZWhjyjbYGBq0jDCrmlMzvspMywVgdR7AEaov36XDYgu+jQzhdRtqgEglmCiVhusHmHWTgmIcrl/CA1U0YENYuvI40GTqgSYiw/8AjkdcZpNTLo6tVEgKQIBIBBZQ6kNrAAYEHYEG5nDfJqKtMO4uZgfNExJURYzF72eYG2N1JUnSACza+UhREfKQBvEsD/8AXHljJGsCNE6gZYipylSCWm+5NnMad+h3FsQ0cvVpl6bIEiOeTEczgsvzrq5Y2gowkjDPL1iygs+okGAU5f4CBcGYFM3gQTv0zl6iar6b6gvKI5eYrtIlUaAbAgmdp1WCznPG6dEU6gTLtqZTz1XeofJgF0oDfrOOXGx9D+WOscRQuYhV6MJYmANMExJ/igiL45xxDhbI5O4J3g3+vqPO+Dx4wDkVgVJdTADqQO1z/U469wKgwoB0pszISpIggESIJJ0EDpJ6X6TRPh34Kr1mWoVKJcgm0wYEHuWBA9DjoWaKrTWnUpjQ8liAFI3UmTbVzGO9+0YM2gRTDFRQA7EE61IUOAaiyRMzqXTew3E4ipNKquqKjCAuqR8wEyLkC9p5rbY0CKKevU0EWWCRtAnmgjlMd7gE4nyyGoPHZ0CXWCIURBXbptGw2GJFDfLqKn7thdGMg2MzKqZPMNzED88EU+HrENS8MHSJMaS6mCp5gwlSLyRCm2+Bc5lwxLygKFhBJKtqurAXZWI5TqJ5u3UmgoZg7OxKgRsTytIgRAHzcpsYOGACvwuqtQGmoCozAMgYxsqwhMza4J/FPXB9Kk6EBm1gWUMYVRuRte+saSNicebPtUVmpqtVWDMwRYKhIQ2mIIhtrSMeoV+VEKHw68gjSrSCdIIPzLeTM9cYIUKgChzUpkveyzEwYKE9AReNtOIHDCG1Nr5SNBVp0sSdMyF5WWZ29rGZPLUFAamq03JALAhlIUkAFTOi0gx29IyODLYKVjmfzhrsInckAbzAWfM0LZpk6LBJLKYOoAtNSx1CQLA2metzeDInE8ytoiAPl2AlgJLbU+28Dfpg8kpo1KrEkHVq20sT0HZB6FWt0xHZm0mDolyGgm3fqwG4aNpscZrwyfoBT4a5JgRTKgGnXb5Wm/Pp2+UCLWG8DBeWo5cIq1CzledeWo8i7fu9QAhSDE3GkSLDBWXp8ruFN4upLEXI5pMuDHa3TGmby3iAq5degBJEmwb5YiRB8/rjaDsl/wAwIDoE1uV1sKhZm02W8BVYyI7gkWviOvmmoglk0wYRlphqmi0SrMeYAonY6mvYQRm85ZEVJm2tSBo37/NqIAt23tjXK6GQeEE0vIMOexsEYSL7HrBO+CAhr57xGQ/ulUfKCvMgkrEfNBJaQZ+U4kbLJ8yNRQsR4hhnKoJCk3IY2XmMR4akyROB88tModcSdMkMVaDqIk/jhifMehxpkODOtIRzhioZ1Mk1Cd5s1wSp6EHA2bSD24dSCqxchYA0l51ANyiZ/iWJB/Coi5wE3ClVi41E6iA8KQJBYkyRA+ZTG0RjepVf5QAAwsFWATYGQdmBGnrqkHdLm/si1g5raWGo8psF03DWMrIJkdD3nBeTaBcxlhpEjXLGYG9gG0gHbdh3AsRfEjZcIzNQQqoIIAGiABqIPVeYA3HcTvjNSgiuaitpD6SPL8Ii06dRLeRJviakSwWGUktDarCoQDqVhHQAGe4PvgCujUPhMyEMi7XAbSJsQRYzPcwbyNOM5N+YBYKsdcMNOkrym5NrHcC99xfBZUIVkMSxZQVjSahMqTCgAlWAPSwuDjStWDOysQWZSQNEbsFI+qgRPNNpthWMeZVDMrKqqCAS141RJvexKwdiMCvXY1N42DK3kYJE3kQRvcqACcGZXM69S6SDZAG5SQRKATMrM8xtI8sD1KDKZpBSNoZZeBAgkERFzItEnGMV0ZUOea8EsYgTJA0kgDlwAuSQsVKgqG+U3Fie9+g9Yvj2PYCGCuFZrlgKq6eUEC8Sogk73v6knribPZgq+kAGGsWAY/MREkbR+eM49jAQBmYZwxUWbSF6QGHT3P2wXls42gEaVLOqsVUcyjUVUgyIUiRG0nHsexmEIyblmv8AgUMDA7iQREGZM2nzxJQqEu5MR4fywIsoPadzO+M49jAGGVoqvhkKBqYEiLcwKkeSx0FsYzlBZqCBAWY3FiBEHpfbHsew6F9Nv2kqREQgIAgWAAIvvaTebzecTZHOnxUUKgBMQBsArMI7Xx7HsZBoKzTEBWBILFbCABJi1rbDC0A3UsWgRJ3gkHcQemPY9gA8CaSGk1bnZwlNGUPBgsrMdgDEk2xJwzPtVu0SZv1szAX3tAPqMex7DIEho2XVCAFBufmGre539/rgPPuCw5FF9Np2ExeZttj2PYL0KvCfJZRGDuUXUqkgxtJWfrae8DAder1AjWWLASAdz8sx0xnHsB6Cn8gbNZtlWoVMeCxZBeBIZojqsrttc4K4pWhiwABLsIEgCNKAi+8HHsewPArZpkE1UzqkkDTqm5kaST0kjeAB5YF4w2kDSNNitibQbRJsb49j2AMthfDKMJZm5GAAsRDQCCCIIxrx7KAKuYWVqK6rIiCGKsZEfxc1tjfHsexloPoV+yCVLc5+Ys0EkybTG1zYd8DqLBgSCpgRtDC49LY9j2BL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78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Урок окончен!</a:t>
            </a:r>
          </a:p>
          <a:p>
            <a:pPr algn="ctr"/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Лесные жители </a:t>
            </a:r>
          </a:p>
          <a:p>
            <a:pPr algn="ctr"/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благодарны вам за помощь!</a:t>
            </a:r>
            <a:endParaRPr lang="ru-RU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2643182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picturecontent-pid-25e9f-et-8ec59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7209" cy="6858000"/>
          </a:xfrm>
          <a:prstGeom prst="rect">
            <a:avLst/>
          </a:prstGeom>
          <a:noFill/>
          <a:ln/>
        </p:spPr>
      </p:pic>
      <p:pic>
        <p:nvPicPr>
          <p:cNvPr id="3" name="Picture 4" descr="http://firstklass.ru/uploads/posts/2011-05/1304806998_lesnaya-shkola-skaz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868" y="6286520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ild-thinking.com.ua/uploads/tx_kidtasks/lysychky_school_cop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929222" cy="301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3" name="Picture 2" descr="http://t3.gstatic.com/images?q=tbn:ANd9GcThU73BHOATSxWChKietm4tBpg0diqqWiB6YHfcvRqy2v34l60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2714644" cy="370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lumMod val="20000"/>
                <a:lumOff val="80000"/>
                <a:alpha val="40000"/>
              </a:schemeClr>
            </a:glow>
            <a:reflection blurRad="12700" stA="38000" endPos="28000" dist="5000" dir="5400000" sy="-100000" algn="bl" rotWithShape="0"/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freeoboi.ru/images/170379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4429156" cy="3321867"/>
          </a:xfrm>
          <a:prstGeom prst="rect">
            <a:avLst/>
          </a:prstGeom>
          <a:noFill/>
        </p:spPr>
      </p:pic>
      <p:pic>
        <p:nvPicPr>
          <p:cNvPr id="16386" name="Picture 2" descr="http://img0.liveinternet.ru/images/attach/b/3/14/420/14420769_malenkiy_volcho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86058"/>
            <a:ext cx="397215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збушка - птичья корм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929354" cy="5890086"/>
          </a:xfrm>
          <a:prstGeom prst="rect">
            <a:avLst/>
          </a:prstGeom>
          <a:noFill/>
        </p:spPr>
      </p:pic>
      <p:pic>
        <p:nvPicPr>
          <p:cNvPr id="3" name="Picture 2" descr="http://t3.gstatic.com/images?q=tbn:ANd9GcRMWtKVdsYpfuGptrD1yhftrT4pkNgnKSsS2Zc9ZKbl6KduB3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370451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shkolazhizni.ru/img/content/i47/47323.jpg"/>
          <p:cNvPicPr>
            <a:picLocks noChangeAspect="1" noChangeArrowheads="1"/>
          </p:cNvPicPr>
          <p:nvPr/>
        </p:nvPicPr>
        <p:blipFill>
          <a:blip r:embed="rId4"/>
          <a:srcRect l="22222" t="5555" b="5555"/>
          <a:stretch>
            <a:fillRect/>
          </a:stretch>
        </p:blipFill>
        <p:spPr bwMode="auto">
          <a:xfrm>
            <a:off x="7429520" y="4000504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kakvyglyadit.ru/wp-content/gallery/kak-vyglyadit-lastochka/11.JPG"/>
          <p:cNvPicPr>
            <a:picLocks noChangeAspect="1" noChangeArrowheads="1"/>
          </p:cNvPicPr>
          <p:nvPr/>
        </p:nvPicPr>
        <p:blipFill>
          <a:blip r:embed="rId5"/>
          <a:srcRect l="30970" t="7500" r="16516" b="19374"/>
          <a:stretch>
            <a:fillRect/>
          </a:stretch>
        </p:blipFill>
        <p:spPr bwMode="auto">
          <a:xfrm>
            <a:off x="7000860" y="214290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stregion.com/images/_snegiri.jpg"/>
          <p:cNvPicPr>
            <a:picLocks noChangeAspect="1" noChangeArrowheads="1"/>
          </p:cNvPicPr>
          <p:nvPr/>
        </p:nvPicPr>
        <p:blipFill>
          <a:blip r:embed="rId6"/>
          <a:srcRect l="27075" t="5000" r="12758" b="5000"/>
          <a:stretch>
            <a:fillRect/>
          </a:stretch>
        </p:blipFill>
        <p:spPr bwMode="auto">
          <a:xfrm>
            <a:off x="5643570" y="5357826"/>
            <a:ext cx="142876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povodok.ru/pics/art61/art6078_0.jpg"/>
          <p:cNvPicPr>
            <a:picLocks noChangeAspect="1" noChangeArrowheads="1"/>
          </p:cNvPicPr>
          <p:nvPr/>
        </p:nvPicPr>
        <p:blipFill>
          <a:blip r:embed="rId7"/>
          <a:srcRect l="3520" t="16018" r="19015" b="13997"/>
          <a:stretch>
            <a:fillRect/>
          </a:stretch>
        </p:blipFill>
        <p:spPr bwMode="auto">
          <a:xfrm>
            <a:off x="0" y="3929042"/>
            <a:ext cx="214790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500166" y="500042"/>
            <a:ext cx="714380" cy="92333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4429132"/>
            <a:ext cx="642942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2330" y="4214818"/>
            <a:ext cx="571504" cy="92333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142984"/>
            <a:ext cx="928694" cy="92333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5572140"/>
            <a:ext cx="571504" cy="92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7.40741E-7 L 0.20486 0.527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5592 -0.545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2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53299 -0.538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6 -0.55741 L -0.41805 0.074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301 L -2.5E-6 -0.734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869 -0.72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73495 L -0.02986 -0.206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9745 L -0.02691 -0.61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662 L -0.04566 -0.6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6118 L -0.27691 -0.61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збушка - птичья корм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929354" cy="58900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g;base64,/9j/4AAQSkZJRgABAQAAAQABAAD/2wCEAAkGBhQQERQUExQUFRMRGBUYGBgWFxsdFBoWFBccHBYXExccHCYfHBsrHRQXIjAgLyk1LC0tFR4xNTAuNSgvLCkBCQoKDgwOGg8PGTAkHyQpLCwsLDAsLCowLCwsKSwpLCksKSwsKSksLSwsLCwsKiksKS0sLCksLCwsKSwpKSwpLP/AABEIAIAAwAMBIgACEQEDEQH/xAAcAAEAAwEAAwEAAAAAAAAAAAAABQYHBAEDCAL/xAA9EAABAwEGBAMEBwYHAAAAAAABAAIDEQQFEiExQQYHUWETInEjMoGRFEKhscHR8FJicoKSwggkQ1OisuH/xAAaAQEAAwEBAQAAAAAAAAAAAAAAAQIDBAUG/8QAJREBAAICAQQBBAMAAAAAAAAAAAECAxEhBBIxQfAiQoGxBTJR/9oADAMBAAIRAxEAPwDcUREBERAREQEREBFB39xtZLFlPM1r/wBgeZ/9I0VXl532MHKK0lo3DW/cX1QaIiheG+MbLeDMVnlDiPeYcpG/xMOY9dFNICIiAiIgIiICIiAiIgIiICIiAiIgIiICzjnFzDfdsLIrOQLROCcW8bBliA6k5D0KtXFd3WqaNossrGEE4mvL24xsPEZ5m/AZrD+Ydm+i0ZbLJglkBLZo53vD6ZYS54J70PVVmZj0nTPZ74ke8vccTnZkuzNdSc91MXPPVpxuOZ+WWXw0Vm5f8IWC8208SYTMFXxktGRyq3LMZ/mFp10cs7DZqAQ4iK5yOLte2iznLrhPZtillvGewziezPwyNqCW5tI3a8aEaZLf+XXMKO9YTkI7REB4se2ej2dWmnw0PU9kPDFja3OCEDfyCiyniO+rLd17QzXcGezBbOyM+R7SfM0bVp8KgK8X7le3tbyi5bsvNlpibLGatePiDuHDYjoupWid8wCIikEREBERAREQEREBERAREQEREBZd/iCu0vu5sgFfBlYSegcC3+4LUVW+Y12C0XXbIzl7F7ge8Yxj/qg+V7hvaWyytlhOF7cwfwI3HZaxFzwY6P2sLg/ow1r9nb7VmnCVxfSpKF2Bg1dqfRo6rR7LcFngDRHHV2hc7zOBGeuy8zq+sxYZ7Zjc/PbfFjtbmPCtcTcxrZeHs4WviiGwPmNf2j+C5+HuH/CIkeQX64aZA9zuVZb1uHzY2nUL82WzVGVa9PyWds9smKJpxE/NI7dW5d3DPFcthmxDzROPtI+vdvRw6/BbTdd6x2mMSRODmu+YO4cNj2WFmyqU4bvyWwSYm+aN1MbNnDt0d0Kr02e2L6beP0m9e7ltaLnsFuZPG2Rhq14qPyPddC9mJ2wEREBERAREQEREBERAREQEREBcl7WbxYJYyK+JG9tOuJpFPtXWiD5QueU2YtbtlX1KudktmIkjWuQ7bqN5h3CLJbJWD3cWJn8L8wPhUj4LxcF4Nf5XUDtP/V871eLe5l3Y59LLPJWJ1BioMwPeFNwNwoyzua5jXtJOXSmfQrtlsjnCrD5hpttmAdioJl6SxvLHs3qTho/+Zv8AcFr/AB9qxWaSzzVmZ2mI58VCWluuR1Pb1XbFdcjx5Y3Fp3oV+uHeIbJV3jAuc3LCACKjqK/rNTVp46q0CzNwtIyLxU9KD5fYu2cNZ/qyjft08H3o+yP8KYOEUmhINGP79Gnr1WhArJ33qbSC2V7qO2yA9QKU/BTXDV9vsZEczsVmdkyTMhhOjXbsHY1HQ/VW+PeOO2fCk8+F/ReGurmNCvK6VRERAREQEREBERAREQEREBERBQObvDXj2bx2Nq+CuKmpj1PyOfoSsNs8/hvDuhzHZfWDm1yO6wTmrwP9Ak8eJv8AlZTtpG8/VPRp2+XSvHnw7+qPy2x39S6bhvJrxka0pTr2VkbFG+mJgfTSo+4rJLpvExOqDkf1VaBdF+BzQQR+tl8/mwzS26u2ttwsNruOz2nOVgxDR7cnj+YZ/BQV4cJSRVMEmMf7ctM/4Xga+oKnoLcHD8F7pZgR+Kph6nJi4iUWxxZRY71aHYJAY5P2JP7Tofnv8VL2G/BGaOzYRQtIrkdag6tX6v27GTsLXtqdiNR6KjSXo+xuwSN8SPavvDuK/rXqvewdTGaOY5cd8fa3XhS3sawMa8mJx9nU1wV+oDrhrpXTTorOsCuTiFtS6B4c0+9GcnD1H4rXODeJ222Ij/UioHA60Puu9DQ/EFdlLfazmFhREWqoiIgIiICIiAiIgIiICIiAue32COeN8UrA+OQFrmuFQQeq6EQfOfH/ACvnuwuls4fNYznUCskPaQDVv73zpvV7m4gDXDzUJyz0X1mQsq5mcrLvfG6dpFlnNaCNtWSO1oYhv3FKalc+TBW/lpW8wrFz8Rgmjvs/WattmtLZBkf18Fl/B3ANpmnaHPwwAirm+Yu7RN3PfQLT7XwjNZcJijfI01q3FikFKUcaClNd69l5OXoNzujprl/17Bdpee+yiJ7qa97mTMFQaCrQ7XcA5qesVocBmxwPQg1+VFMXbw79I8R8zcOKgYaUcCK+Yds9N1v02CacR5VvaJ8sw4i5XtiHjwucymeJlfL6trUD0K4Lg4rtV3StlNJ46UL48w9lcxK0Z7e8MwRoVs0dz2iLIFkje5oftVT4p5cSOxWiyMEMur4qgxS96A5O75eq74390MJiPUtB4fv+G3QNngeHMf0ObTu1w2I6KRWA8M8SOsU7qAwTOykjd7j8OhI0J1z1Wp3HzAimoyUeFIcqk+zJ7O29D8ytottTS1ovAK8qyBERAREQEREBERAREQc1tvOKChlljjDjQY3tbU9BUiqiLLx7YpZHRtnaSwgE0ODMVHnph07rvtlwQzSCSRgeQAKOzbQaCnSpJpoSc9BSLm5eWNzy/A4EuL6Ne5rA4tocLQaDRRO/SY17Q3FPNeGEGOyUtFoqBlXwW9S54ydQbA/FUuO3vnd4tte5xcR5KGlMvea3PADmGUpmFp7eAbIHYsDv6zT81+4OAbCzSztqTUnE7ET1JxZrO0WlaJiHHwvfdi0jeRIRrIwsJA2bUANH7v3q1hQcvBdmJBDHMIBHle4aimee2q9/Dtjkhj8KQ4sAbR3Wta/dX4q1dxxpE88paiIiuqIiIIDiXgmzW9tJWUeNHtyeDsarOL55e22zNrEWStZWj860GgkaAT2r9y2ZFWaxKdsT4X5myWNwhtDS0HRjz5T3gk0p2WtXLxDDbG4oXg095v1mno4KN4n4Es1vY4PYA524AoT1cNz3yPdYtf3CVuuSUSxOeY2nyPacx+619P8Ag4dhXVRuY8j6NRZxy95vRW6kNoIjtGgdox56EH3H9tDsdlo6vtAiIgIiICIiAiIgIiICIiAiIgIiICIiAiIgL1zwNe0te0Oa4UIIqCDsQV7EQZfxFyPhlm8WzSGAmtRhxNFexPu9vkr/AHBYHwQMZI8vc3Ul2KnZriK4cqitSK0rkpFFWK6T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shkolazhizni.ru/img/content/i47/47323.jpg"/>
          <p:cNvPicPr>
            <a:picLocks noChangeAspect="1" noChangeArrowheads="1"/>
          </p:cNvPicPr>
          <p:nvPr/>
        </p:nvPicPr>
        <p:blipFill>
          <a:blip r:embed="rId3"/>
          <a:srcRect l="22222" t="5555" b="5555"/>
          <a:stretch>
            <a:fillRect/>
          </a:stretch>
        </p:blipFill>
        <p:spPr bwMode="auto">
          <a:xfrm>
            <a:off x="4000496" y="4500570"/>
            <a:ext cx="150019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http://www.stregion.com/images/_snegiri.jpg"/>
          <p:cNvPicPr>
            <a:picLocks noChangeAspect="1" noChangeArrowheads="1"/>
          </p:cNvPicPr>
          <p:nvPr/>
        </p:nvPicPr>
        <p:blipFill>
          <a:blip r:embed="rId4"/>
          <a:srcRect l="27075" t="5000" r="12758" b="5000"/>
          <a:stretch>
            <a:fillRect/>
          </a:stretch>
        </p:blipFill>
        <p:spPr bwMode="auto">
          <a:xfrm>
            <a:off x="5572132" y="3929066"/>
            <a:ext cx="142876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714744" y="571480"/>
            <a:ext cx="714380" cy="92333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714356"/>
            <a:ext cx="642942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571480"/>
            <a:ext cx="571504" cy="92333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071546"/>
            <a:ext cx="1000132" cy="92333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714356"/>
            <a:ext cx="571504" cy="92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3.gstatic.com/images?q=tbn:ANd9GcRMWtKVdsYpfuGptrD1yhftrT4pkNgnKSsS2Zc9ZKbl6KduB3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000504"/>
            <a:ext cx="1370451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104 0.3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7361 0.3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6441 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321 0.286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209 0.223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MSERQUExMVFRUWFxoaGBgYGBoYGxgbGBsbGhoXHhkZHycfIBolGhUaHy8gJScpLCwsFyAxNTAqNSYsLCkBCQoKDgwOGg8PGiwkHCQpKSwsLCwpLCwsLCwsLCwsLCwsLCwsLCwsLCwpKSwpLCwsLCwsLCwsLCwsLCksKSwsLP/AABEIAIsA3AMBIgACEQEDEQH/xAAbAAACAwEBAQAAAAAAAAAAAAAEBQIDBgEAB//EADwQAAECBQIFAQcDAgUDBQAAAAECEQADEiExBEEFIlFhcYEGEzKRobHwQsHRUvEUI2Jy4RUzggeSorLS/8QAGQEAAwEBAQAAAAAAAAAAAAAAAAECAwQF/8QAIhEAAgMAAgICAwEAAAAAAAAAAAECESESMQNBE1EiYXEE/9oADAMBAAIRAxEAPwCWn0NiaRi17jtaCdFqVKSoUUtYMM9+sdWlSEkpFiQ5Tdu8RXLmFaSjmDC6SAxHX+I4zqCp2mJSKbgKcku56xcJ9JpIv0szHxvAqwsKBKi2SCDno+BAuukKmJqQ43bDEZ9IBDjTTEKTSolKgbAm5TsX6bQRp5UsXUp05YWdusIVyjLAmGbdVg7MD27Qm13F1LRQlZUf1EDP8QU2M9rfbJY1KzKAUKiAEj4RgQ50PFqgFKDZcXcnt3jJ8L4Qv3gsScgu3q+8aNGjYh+zF8mLJDFaqtNQJd8F7t5gWRNVUxIYvnp0i3WkJBsqrOwS3YRGTLS9QBS9wCX+kABCAbEFh9I9qup27RRNS3KVliQ1sHzAiuJArZ8WV2ftAAYFBh93iuYaTse8Lp+vpeLJWtG77bfWAYYiZexxtA2o1ZDgsziKtRNpIKFgvsbFujwBrNUQL3H1iRjEakNduXpcH+IGGrubZHbH8wFK4pLBIVa1zFCeIhiHv26bXhUOxiuWkpYqPxDP0inUadgHex8k3xaBZvFBYkMQPm3WCNPqDMKVos1yM3h0IIJUVEDOMWPz3j2nkkvUChsE28tBWrC6QXFTuQ1r7P1iZkuQSUmzG7t6QWBBclsKqGwa/iLZeps7Y6WPeJStBkhSqWsDh/vFv+EcZCVZAJd4SYCqfPSDykP1f6Rb/wBVE1dRS5UQFgAJr6lhave2b759O0IFykDr2PX1gRcjLEuL2z1hkuNha5aZiRT0uXuNqh1G8cnqBIVWAVB1B2ZWFejh/WBUrU9co8xYrBGRuWFne5Hr1YpOpmJHKEL/AGO4hSdaZt1podItMsciGSQBd1MTjtBUqcRZKaXLEhIDwoUsTGAUXd2dw2+YskzWFFRVv3bz12aDgvZrY3Vr13FZ7gkY+xiOo1JUG95T4Sm/rC0aAhVZUrLWZ037bXxF60JSTbNicebGKUUhWUa7TJmgXCiMC7Ab4hdJ4HQOXAJ+Eh26XzBwlqSeRTg9T/EUq1TLoO/a4+WYYJBErSpAFlC1u/aLJKGySzsMHaJq1MwppUtawMpKdtr5f1iBmgWICXLefO0AaRnyA6XJ6A7RZLBFyzC5LbG3pA06ddgqkhvD9PESmIXSQFF/y3QiCwLlpRfmPYfzCLiHCEzSFAsf1dx5hpMUp2DWyCIX8Z4nRSlB51XAzSMVN9h/EC1h0KZ+nZTOXFju469oukrCWc3a4cW/eLxogVUDmV13L7kvb13g3iPDdLppY9+JpnzEVITJKWQFPTVXlRpJawYi+8bfHH2TyYs1uiUAiYFpUhfvQwU9BQEEhVmBImAgObA9IyUzVE7lu8b7hns8WR75JomC4Vggi6XyFiuxG5HrlOOcC/w0ykKrQXoX1AayhtMAIqTtkWIaXGgTsVhL5N2jiZjWeOTl9M94DXqiNhEjG8icCz4hpwzUBLlIYksn9y3SMzoFrmLCUJJJIsAT6+I+g6LhhlLQpR2IDJCgnz3ff0iJZhUdCuF0LQB8Sjaon9jiGGmlsjnpBG4x2vA8pKBV7xisf0crdLPlot0U5JlqKGIB5gosPrnPWM+y6LEoBrJVVTSKupKQohu1QgHWELoFwQWcd4JRxCWlCeeWAVrUoPuTZv8AxAinUaqWspAW5JAFIfxi+YKlXRKaK9Ip1+7Xcj9W57GDNRwYUqKRYAkjJt0MD67hCkEhaVOk7Bikg9u0XaaSohQ96WV1sQT/ADFqUUtJkpejM6acXICqTgOctu8OJa5YA94SFNdkkj0YY3g2XwGWlSSypqknJsARdujM4g6XwFagFS0WOxcsenyY+sQ5KqZEq9ifh6BUFArNIZQIIIGWIHxYOdhDdCBMKVJJpZwQ1I2pO9/pFhWCHTTWCHLHY728ix3aKtJMdHKmkFTpLFPLtbO5DxpZoXq0ygp+Ughgbu/Qt9N4mqQ7cvNgj+Cd4lJ06knmJDWBZr3bJvn6wo9o+Jr06CVKZT0gK5nIPw/Ldy0PvoQTr9XLkh5lh6FiPG7wh1KzqWXKkrDfrLgBm2BYj0hHopKp8z3k1ye+3kswEaWVqSzAoQlsuQbdwPuG7xvGC9mbk/Qq4lxbVy5nMtO5TaxAsb7XL+m0em+0q0KPvtKDZ+UnIDu24IuO3WGKJADqov8AqJdlMLWD3v0HrBcvhSVIAKQEjt8LHHYXIZ7OSOgTiFi2V7X6dQZYUj+qzevcX826Q3kTErSSlQWBhrts7eo+bwtn8FSAt05CgkkXYDlPfLW6JIfdFxPRJkEKluHu3Y9G/GAjJxRaZpdXxdMgObszMRUXBsB/MZKVxFUyeZijzKPyA+FIhbqNcVOSb7elsR2spUT1/j6ZjSKURN2amRxEomKNYBJDE7HDHtcRodJ7PK1S5alqqAUAsAk0hKAEgNZN3DHI64PzfXa7lIvUd3dwf3gv2a9tNRJWQGXVylCklTv/AE03BPrFQavRS/R9C/8AUn2gUlKdLJKGKCoslwbsA5Ia4d8uB65bR+z8/Uky0oUvosEljZgStnWHdiXUgHMMNfqEz5KTrJRkrNpamCSxvgk+bjzBU72x0sjS+5lSzM/qSCr3a3SzrqL4uQMqYgjbS1Iz2OGJ1fs5NlrKCElQ3Sp0q7hXzF9w0W8I9k1qWhc2WDLJYpK2JBDOKbvcEeIO0nFAMgnub/U2OcfuXhrwvUhVwFJZ8W3vfIbcRk4YaWi72d9nk6NRC5lVTOpDgMdiW+kPUy0F0pKRlQF+YfvAM7VsKbHJAJa5IfB6PjpC2f7Re6QAm6kgsOnnr1jCXhk2aKSoK4lxtMkA087coFJBe7vkAQo0sqdq5jAFSlGyU2F+gcAD+O0IBNMyZUolR33P9mjc+yuqElLBqqr9xs/YO7NtHR44rx/0htyKNd7MIlAvrZJmAsUFwCofpEwikm2LB4C07y1IYkhT0rS9SHu4O47GxbrDnhfAJmrIEwkhV1uCMqqUbH4TgFgfnbQ8a0el0yZYcJmAsAHdQAbAvhj+W1jyesiVJ0gbh0mZqCuZMUXUtRISMHISxOCMHdiNoZq4LISxc1kOkG9TbdBCU+0KEJ7KspKsgpN0kNcNceXEONfxxUhSUhClqZ0UqSpKgxTzAbXTjcjMcP8Ao8SjK17NYTzfRHVcaky0mpJBSAo1IBCuYoIS3xkEszF38xi53FZ6jyLVLSAwRYkdXchi5PK1gw2g/i+uVLRLme8KpykBkhCZfuWDskX5CxLAguLlQsM/MVNJJVqEIL4WRUe9y/qekc6g/Rz+VuToa8I0erlqJWW5mKCQGADm4cJAqdh0DXh5KngXqB3cqJaouVO2/wAhYwp0vEZlbn/MkH/tLpCVhV/8tnZbAHzb15PVIVZJoLUlFk8qrMCAwFQfpc946KOke6lCyFJScYFnd3BqDuCPm8fLuKIfVLCqXqYhJduqauvVvHjQ61f+FkLZfvEUlNKmBBNhdi42wCC/pl+FvUVbi5O7k4BO+b7eY28aIkPCUywEpFIu17k9fzqBsTBfBK5igUjlDqc3vmojYDPW46wl4gsgOSHUkf8AyzbYMQG6HqYf+z89pQL5OOgJdnw53OwfpGpA7lzCwCiDfcuXO5a3W3YktiC9MkWISlIGOvbfpfEZwa0rmJf4Q5btal/Ni2bnpDNPEkgUgEnOcb/h6+Iycx8RxqNMFXbHkW+4x9X3jKe1HDjQqzMLt1GwGcNftD2Try1irr/Pp3hVxLiSTKVUNiPVr5vmMpSstKj5lONKlDrB41SVJFTOB8zYeAO8LFLqNvxos90yc5joUW4kcqZyYtyA4sXeH3srw9VYm2BF3Z6Q/wC8KuFcPM1Qf4BdZ2ADfjd40Gr43OllQ/y6aMA8oSE2Iqz4vgxE8VIcdei3jfEwueUoelBsCSdiCz3bFoGHN5HT6Qq0+oJU5Oc+sNtMXY3aKjioT3S1C6Xpt4f1DdIbcH19KgVEjwAPR8n1PiFq01G5z3i2UaEO4c9s+oirGkHcd42VKKUsH7Mfr9oUTFqVZLWA3/Lx6czkm5bFx+8V6GfkWu308w3iEW6HUlJ5m7/32hrL4+JCwRdJFiCHELl0eLNk3hVOmEgpNxt2jJ2y7o+0+zHH0mWmakBS1fEanIbqfU9NozPt3MK5pVNJEtRTz2A5QUs7FnrVkbvYgEYbhs+bLDJUQHY35XZ2L2wl/TaPoWj9pEp0yVTUlYSbqYLdnZ3H7WtnMaryZTM2qdhek9ijqEHU+8MkAKUqpKlVNzJWKiCwu5sQ2C9qJ8yTKlrSJqZ6pZ/yyipiBcKBG4qPKCwZ9yx03/1BmCVyIKnTy4DmlwhhezXDMwMYvWagpQXk0VXASpnLuxdykZtjGIz804SVIS5VZTqeIrXUpqqwWVv1AB2GfEVStCuY591MV3Sm1wFMXGQFN6R2SQ5Wp6CkmhiFqAOABhIIcqD7NuRyfxOeplJm+6SQ4Qk0hIvZm+sc9fZyyk2bOaE0kJZIKiSEi5Iwcgggk9WYQMdKKipgVlQvizXdsnGWgHR8QKyhkpszlzT58eepfEM+KcVSpylAlKDukKZIu4FLcpbwB84o9AQ+2CKZaDSkFcx6WGwekgG7He2TaEktTAizuqpsDa3o/wAvER9ptY8xBqKmBLk3B/uDePaBSaFKVc5brUf2/cxtDohndYCXPU5+g9A5+UV6biikpKXs7/f+TFuoWV0gDFvJsD+0FafgZUAbbAeHIB+3/uhykCR3RcWJLgsWJzk2Fz9e0NeHqCrkmxHzwLefsIK0XsWhwzizG+WOD3/b1hRxnQq0agKipKvh6ulrFvMYuNlppDPU8Yo/Vu3p+fvGa4xxglCku5Ja38Qq1fFCrItnPiAqiX6vc/nT94cfH9ic/onoyenT/n+YLlzHUkOwJBUcsOv/ABAkj5DaCdPKpflqGLFu+fzaOu6Rz9sbVhj7pDUhieYODcgpN2Di/eAuM69BlBCE8yjdRuQkbDpzQwmrUFlS6mKuiXDgZZz0ftiEvu65q1NZ7Al29enTzHLHTdoVsxhtpJ2IB1Mm5jkmc0WxI0aZoP5+feIarXUln8QuTPbO0Va3UOR2hx0HhOfOvU/7/tEAsZAd7dv7xWzi2Yr90fz8+saMzsKOqds2x29IsliWxKlMwJDXuADv3LQElBJCRcn/AJ3hvwjTIMxKVpKr4YMkUlRUXIsmkn+YzbSLWjLhunSUpqS6EhTMDdRYAqIuO3WG+n4skApltWbMb1A4Jpyws/ftA8xXuwKlOQpSVcqi4CEKB5SQHC3CuhBY3ESDlaTcIKSQu4a71syS2GF3AbcRjLSqro9reHJISVcqgcpPm1xi++xhanhsuWupUwqIBdJ+EEf1HZIxSLnqIcf9UlKSEzAAbO4HMG8kOWNncMM7jT+FINAlrBLOorU47MFYLC+XY+gsBq8BNQFLQ/NSbKVygr/pBZilDCyQ2PMEaPh82YgGRLBQLEndQyeY+MWitOlUioKAdgLqSi56EHmSRv2tHka1aXFSiHsQSBgYYYgbvszfjSRHRaUpUQxJLGpNL5yUgsDZ+heC9SmaoCm9nuQxSbZdncixxCWXqSoPLBUU2/1XcB0vi18X+cH+/UlIFCE9XcOcP1NwQ/YQmjcUce0ywlJISyVKTylJpwwse+IF0M3lv4/j6/aD+Mah0MSSSQOgLEE+WNrvnaFZS355aNodGch1w2YAoE7bft6mNDpuNIQACxwD43Py2jE1AAXv+B/n94oVq1E+voHs8a8PZHJH1PS+0kpgCofZz+KjKe1/FverDBJSASXQ5uXt2jPK1NLO7vYbkEEfYj5QXoZZmKHOxuM2JvcEfpbr39InGkOLsrRIJNrEfpSGFxd+/wCCOnQqL2d7lhnZ3HkQ/wBLwUpSkoAUwDlwkXuWy4uDnAYG8EypSVqpASlix/0tepSh1D9PO4xNDGztLQsJ67tgk9IuGlqZ1gAEjmCgC+OZII2xGs13s6FOCErsCClQSXs+SBa+/TxBaeBJlpVgJd3Jugp7y6agFBrbYJaL+T8aZPDbEmm0LglZSSXO/WxHzxiw6xH/AKXLS7Bj2UX6OxL5f/iHum4OzATQq55gli6U/CUuQXLGoMS+CCI9O4RMABUaGKbqLpFWAN9mIIF27tna9F0ZnV+zxaxHZ+jtkY8mFM7hyk/GKfUN8/R4+iT9GJLlVRLJI/UKugY5scgu48QClbi9Kt2KRzZNzcY2HS0VyFR89nOlxFAJEbnWcIlLwhuiksGIcZHexsRfYiF8/wBkgoOiYX/1AHB7dr5O1xeGpCaszklbHEFJIpJIsB+fcQbM9ldRLU4SladmUhzlwEFTlQ6B4B1Emck00sSWoIKVA7AhTG/7RspYZNEdLqebll1lYYA2DdA2+I03BlhUkkS01qBSKkkFKb+8LgG5YIAZvj3aFHCeEJWqWHUTs/IE5LkguWPS7Yw0aidpS1JSZaAwQQGoH6SQUsCTdwoB1bvfCes1iqLdKkhCAFVNgnoQzFTh2AsMgeI9PnhwF1O7A4Lh+UjY7dPnFyZSqS5u7EggEP1p9NnxA6pZUTL6nJuQTdOLb2H3jOiyuZp0IpmISldJelklKgzEXzY5PQbxNc0DYpBJfelnJLM9gXe9wCN3ESHSzCkFreHFjfcj0YiITiWbp17fjesVQg6Tr5RTRNFYGPhTcWaoAh3Fji+2Io08+QE3TN8pmFL+Q2dvSFKlgF7kuC/freweOiZ0tABP/GnCbABmCU03U5USAH7g1YEV6jUhCSsqDXu+TskDNy/1g5EpVSAlAKSLGkEnrg3snO14yvHuIe9nEIBCEkhILfOwAeKSsTdFU3iJWoqOT0+0SVqgQABj12b94B7CNPwTgDkKIsbpxzdGf6nbEW8ITEplrLMDt9fEM+H+z02ZzWSOqiOhYU+Qzd41MuQKmpZssMkf1Xvg9CXIyIIUgXIqY2sHdL4IF/JazAiD5GPggLQaFMlD0hVg7hJJe7gXbD+g6WMmygCS3MBdIABBCSoKIAFiMHDp3iuXIUGUkkA/oIcAuGWCNmI7dDmL1pl3ZNgXs7dLJAy5f1J3MZl0elipQCQFMy0pCgSDlv8AeFJJ3aC06MIIKSbEWILkm5AqAuA9nwD0c0aWakTEF6C/Ia0jr+ncFiz94O4pMloQVrPMp2JNyqwHIXB2DJAs43vajashyp0XyZK1FSWLYrZqT2DsbDFnNmxFuj0rKUAokBS2FIBShxy3NYY2BqLgbWhbJ1JUgkghv0glJSWBp9GpY9BuzEydSVFCS5JZJdVO5ZXku4YA7EEXGePC9OzwwKmBBAchRG5LkLAAcDJwauxFMuaiUySSkVMwKXY5b+oNfc9rxxZWUgpUpIBYJZSsBsK+/a4MUTtGohcxajQUqflZwCCEsCRV8Vnwr9N3XEdkuI6FSlUpqanlcpcJCS9YBIL2Z9g+QYGnSSSynZw9JctYVAOCWAG93JexEGIEpdITXZINqg4ZgAwYiklx2McmS0lBIUmoKCWUZhJxzEkBIJdw5wTaKomwNXCyolTKKQcg5LlIW4w4GejWL3idKgAgBgkuQBliHIKd7AWG3pBUwKUlwUIYuKgTdmOHdnA3+FPQRBGlXOUklAqCUguugkpsAzOGPR8IbBcGDzQFpL0sSxGXJHIL5CixDjIGXDxn8OBQUzSmkN8awUjPMkFTpPdJSRVgwZLkzSGCVgAMpJOKt3PZh8j57MJlpelVKXDhyFh7VAjlWKim7PfLwCFmi4BLROBLgDHwqSai4ZRAqSW5bPkE3tquCcdVp+SYgLlFgA4DDpexFNm3Zu8I5QpTS4Sg4TSFJyKS5uASCHGb7xIylLlhIIqCybkKcMDtSSENlnFVstFKTWoTV4wvjHuTMKpIpSXA+JrE3GCEsmwOCCxML9QoXUXDBnGG2ZujHrYmJnmcKLKvcA5B6KDXOPk1oWzl3+EEkswUkBiwIPhRBAthrEOZY1h2ecukE7ktf5ePvAM1bP28H0+8c1+vD525urm/55gRMy2Ttj7dIdBZ2bM6tFYP5eOLX1+sC+9H9JP/AJN+xhAO9fM/yjUUqKkkhx5ZiS9vx4wqVZMfR9ao0qCTTV+lCUizUs4D7bnc7R89/wAEuspCSVOQAA+PHYRUCZmg9k+C1vMVZgGuLi7nw4HzEaw6a6kuCkksQW+YTu33y8CcK0/upMqWbLH6SWHQpfrULOR9IYoTUohgb8zMyRdgC9r/AMXeExxVFCpCApnWccqlO3g3KRTsSw5bRfLkBVgs3vYFQA8hnx2/iySpTUs5axcAEf6kkHGG9IsmSpRW7E1E3uRZzy5D2VZ9rwii0J5RYlTuo3ZW4KUg2u/8xMJtZOTdskktWMBw/qTkG8SlySpLgyy/w/FUbOmoks1hg5ezMYnL09BJKWcgAsbOSBje36nh0KwIoCnQRysyX+IjawewABexiH+GSogsmYbhLqJUEg3AWBYWD7wYdNWrmNQJFtnFybPfF8j6QRKSXABASS6iwcHLh7kOA5J6XGIAIzNAgf5bFLEkFIDCz5SKqmUA7Ne+I8iUgWdllVKuVQJVZ87lj4bJzEkuoEpWt7X5jgu5SocrkEgqc9NoglSwVJCQpNLqIKiQ7BmcsLAkuwAPiAVlU8pYKqLkm9QTdJPzBLMTjFmiU7UAN+lgw6GxDuR0V6v2eChNCiE0B7YSA5cM5JsA5+RjiJakEOQG/UkjJBFwodPucNZ0AJKk1g1gvSlVRAdbuQbjObxNEsC2QQQVFRVZiHDW9esWzdNe7pBsCcgmzpO+E2Idyz3MRlkC1RuoMx3H+1wHzZs9IQzhkIJJYgkpekfEGY3DOW3d72e8TTKoYKcCzmlweoqUSQXIwzgxWEkLuCSqwYML2ycF9iOo82qcXuLYsCQNty/bsLEwxHZckWZTYYBeadqCLj6gmx6WiUpgl0/EKSOUOAc4uXp7lO7hqQAbh3bNnH8gg2cfpPiKKVuG5kkZFmpsLZZhm9ju0AHSguxKQo3JSbEECpx8Tlsdd7RQrQIPxBQYCzD7i73YbHs9rES1VFTqNu13fCgDlns+RkuIs00tAc2F3zZwMAdOvm4LCEArn6NYYAhQAUbkEsbqDbkM38ZhUpdQZafdruDULKs1Qe9wBg2Y2BBjWo0YypgA5sQXJFlPgJ6kPfa8BTdOWehBe2CeU52weptbZi6odnzfV+8dVaVB1dCA4LEP2LCIrnqAZLW65v8AnrG/mcMQtKwoNWRURn/cQWNzym+4AIgXWezctQZKqMJBCQQEuVEAEumpZqJuSxAYWh2KjFyZylZ9YpmT2PLcd/7xsD7DIC/+7Ma/LQkMzWqJJJ62Ba9sQDN9kVvyzgB0WHI7AyyxT3YHNhDwNHktlpekilRdK+U3NQ+m+/ziR0ktKxRUlgHJSDkXSCEs1SsA4HWCtQs1/wDiD62HyYm0CguUve5HpQD9zElHdTMZLmrLXFXYm3kDOYqlyihNlBiWtlgAov8AbJuB0hoE/wDbGxWv7PY5FztEJfMACB8JwAMC2IKECSJqbCrmd2a9juLOwa1nG3UxKShLFLYekBW7uAD8TPcdTtgKZJSkEACykD559e8NffqWlyb05FjvuNrYhN1oMrkrBsl0m9lAO/exsbbOAx3ggrNOzAs7kkB3L2H3ZhC33ym+Ili4ckszkM/eD9PJCklRHMUgu5F7nbvDvRPDsmUCclwQQalHd7tcjF74LxfJW6i5JDgcySoh7gumzMLeD0jukDoLgH9N8sQXD9I8eZJfok/PPzYW7RQE7KDi1JIegBjs7czfDnNusQKbClIF7lNKfiHXuN/pvHtEOdSdgbDo5CftaPS9UvnTUpqQWcs/X6QBRKXJXe7uwZh1fFjnHcnERRJZru5BUSGoGHY3N2s36driLEqYpGxa3+4OfFwIjLW6EqN1E5YdoQFMmSy1Uvtk9MfDtnrFhlAKUqnlUmpSQTk/CaRvc7E4aJzDdJ3L/c/xHSqiZy25QfUq+nTxbEMCtSklAUykO457JOLMrAYkgnptElAAEgEP0QzbFybYbNj8ouSll23UxG3wvjzAOjUbByzILPbmS5YYFy8AE56F/pAUQS7gXAYhuoq/eLDLbv02IJALM+QbWspoomXJB7//AFO/oIqmIBXMHQAjYuKiC4u8IdFlR5Skvf0AIJYmzHcNuN45MSFCtKQ4uAxvuQbdjfu0D8LnEzGPVGwGQl8dYYqlgBJAYqKQWt/X9bC+YBdAZ1QEuwID0jfwCzZw++Ygi6R8Vi4Z7X84w24aOonEpJPc4A69PAirTKeW5yQ57m0AyySeYFSrXBZQDpUMdQbt/cN2WJbh13sGc2pNmHi7eO0UcZmcgUwdkjAb5M25gbhnO1V2dvkP/wBH5wugGUySm7khmBYu4AZjnBc7ZPS0hR+pN+9L/UHdzk5gLh6agAbgs/ooQxMoBKCHFSXNzcuQ/wBI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g;base64,/9j/4AAQSkZJRgABAQAAAQABAAD/2wCEAAkGBhQSERUTExQWFRUVGRwYGRcXGBoYHxgbGhwdGBobGhgdGyYfGRwjGhoXIC8gIygpLCwuGB8xNTAqNScrLCkBCQoKDgwOGg8PGiwkHyQsLCwsLCwsLCwsLCwsLCwsLCwsLCwsLCwsLCwsLCwsLCwsLCwsLCwsLCwsLCwsLCwsLP/AABEIAMQA4AMBIgACEQEDEQH/xAAbAAACAgMBAAAAAAAAAAAAAAAEBQMGAQIHAP/EAD4QAAIBAgQEBAQDBgYCAgMAAAECEQMhAAQSMQUiQVETYXGBBjKRoUKxwRQjUtHh8AcVYnKS8TOCQ2MWorL/xAAZAQADAQEBAAAAAAAAAAAAAAABAgMABAX/xAAiEQACAgIDAAMBAQEAAAAAAAAAAQIRITEDEkEiUWFxQhP/2gAMAwEAAhEDEQA/AL1leJNo0gADoOuJqfEOjMNQva2EWaz6+JyqZXfpg3JZym51COx6485caOyw9cxOolzB+2NTmGC6pJwMM+E1ADpM4XtxyHhSD5ThuiNY/wAnWbTOtgfPEWfy71LisQOwjADZ8leQyDuI/LG1GqxQ/hw3VC2TPl2gKZgde+Eee4MNWkUwRGJKvEpaGqddhholVAtjJ6HBMVXL8FYKw0wp8sHcO4agMFtRHQ2jDelmG1bj2xtTFF6g8Y6P9W18ZKzN0RUckmwMEdMRVqIBlSfPDnN5HLxNOqpMfKDc4WlXZgFFh0wzVATs3yuWj8XnBxh8qLzIk97e2NqyX1QARaJxsMxY6sAICmUgco26zielVaNr4hoVVGoq3tODqeap6lZhqSCDHQ+eMYyy6lvuO2NEyCkEk37YFWvqLaGBWbHsPPGahgwGBnvjWgUCV8uryhAOKufhfS7dibHti2PlhPMYxBXrogLOwUDck2OFoYqmZygI0mzL1xAtMje474Mr02rszohK9DcSO4MX9IxohsdK7dzeJ3t2OLx4W9iudBSUApHNM4lzOVeqAqKWaYUKJJ8sKqteoGLERI6gAE2nsLxuPLviXKcXei3K5XUGBI8+oPQiZBE7eZwz4EvQd2DJlHSpWpupDpZgfwmNrfnisV6omJMjti95qo9c18xRVWaooeoEaeZEAdwBfS2mQBMWnHOUMnV3viTVMydmzVjucbfs4MEnGBR6k43qL1GME7NWppUbUBAHbc4xS8OmJBEE/fA/w/rnQ6qJNiGk+84Z5zKKo0hNRa4PTViYxokvykEhto/XGU4IqnxAoHQrvibhtRgOZIawI7+hxurjUQrRPzKx2PkcEBJlfD0ahK22jqMRjNMDBWx3wVSp6iVBEYgqcPBbmYyLDtgmB62WVrgCb3GF1PI1FNmNrx3w1TKBRdf0nEoysGbgR1wDFdzuY8M2MN/PBlLRUUFgSSBH9cD/ABHwot8j01IvzGLYXcC+IBQLrXIm0QZ9Z8v7vjdW9DqSQ/rZekYiVKi5UXxvTrswBuo7nc4R1v8AEKgrSoIvDzHUwLzG/nFweoww/wA4p1qZZKwBQnVPSL3G4sCfbB6SQlpjH9oWQpuT338sC5vOKOUkBvPYjyOIF4V4hFTxVkbwd/5TH3wUciGKtMxYTHpgZCDJlFZtSRbcA74IGXEHSYB3BxpUyzK2sKRHzY3FYtIHU/3bCBBqWS0augJ6YifLamkMfX+mDDWZWIkEdR54ly9MAydiZgWOMYgFTluQQtyTik5viQzNcAf+JWtFtR2N+o7SMMvjrj6hf2ekId7noQP64UfD9ZUK2uN4EEH6be+Onij6ycn4P8zQVIESpEhgRJ7QBsY8z7YK4dwapVZfDLBSQAzb37/X88JHzKvmblQZmFEfW+5HXzxb+F/ECIyKtmDi0qZHXre0nFXJWDqwrNcXy3DE8HwxXqiFao2m7PfR1Ki6woEcwG5xTMpS/ba1Z6VEUFBlArWLERyC3hmQLba4j5iMY45UNc+M2hTWqNVUspUhZKhWcyOQaQ3W46Y6F8D/AA14dD98qhz8y3gbat/wsQrReG2NhpCt5BJKKE/COEqtUSopuhmQCt4BZhHyMTDRsRaDviq/HPweias1lVXwWGpqaR+6OzFVG9Mt2+Uk2AjFt/xE+JKFJglNiMwp16qayQYiDG5OkWIO2KVT+IKtRgWKa9IIKgAVVYFQxtALLIM7gXwzheAJ+lMa2IqtecH8YynhvtCtOkfwkbo3YjcdwR54VNRMzOOdpp0yl2duyuXZA1VQGMAlZFhvbBeVz3j0tKNoaZJsxHt17YKzjrTamFUMJCmxFh39MRcLNNazAJpjmmO/QeWI/gwzpE8oeCwG8QGwPnOFUy3iqOYfNPTvIwLmap1OqEjrG/0OJVD1GGtWQlRzC8+UYIAoZKP3qCJ6d/MeuM11NSJhbiCD+eNc5XqoRzaIEREhukjywl4zxtqSOQniQb2jT5ny9MYyG2fqLSs1RQYmTtbzxSuKfHLDUi8xYWKsjj1BWQb/AITBxU/iD4mfMOVmBtyzt7/kcF8E4QoIZo7wVg9pLMQdOOiHH6xJT+h1ksvms2oVqlMCxBkgyNvLf/aRN52wZV+FFVG8WDqEEyrKZ3VwIAnvI74mpcaRByLqA2ZVX7Md/wBcQ5nOF+ZnZh11Oy27Rpvbzti9JErZUs9whKL6VXxKZUhXkT2gsLBo5SHEG3riKl8Ps1JqlNiSmoVEEq3JeSDsRIkHaVMwZxb/APLKVC4LKHaWBYQO97Dr+IQfzJp5dDVFRJQiwqRpGoCFDbyI2YXA6MPllQ1nO9GZo6lRiwAkgSNQgEW3RoKke3nBeT+L8zSA1DWrKLN1JC6X8pt23INwMXnMcEWqqlU0lbMgiQmosAP9vOVMECSNiwZbm+CEPUpBdehWamLiYOoAEzpBHiwZMEKDYzhHYyaAch/iKQ2mqGNNvxE3WRae6zc+U4tHB+P0qsaWCsSVKkrKuDGk3i/Qixwh4r8OU2dFQAqzMAwtKMoYAr0jXMdNREQLV7iPATQB0t1g7SGvA87QR3HeLza+yidnRq1XSSCN55gPviq8X+IhSRdDeI8mDsI85iR6YrZ4udGxuvrDC3UW88Lq9csA5MyJgbj36YePHFvJm2iXN5tmdnqEs5iWPT+nYYY8HrabSZncid+s9fTCPM1ZVTGmNyB+vfBuWzJ7kEbG8yeu/Xviza8JlgzeZHiSQ0jaBM99RIn7gYZ8Gz1KqTqB5dh/EBflnr74q65hXmWGo7m5PlfCTNcbZKuoAAERAkW67G8+2JLeR28YO/8ADOF0q9OnoljTqF9TtzSegJUiIOxtFsWfM51KSG4JvA6sfQbn744F8If4kVMvUDOhqpFoMEQOkmDc9ZiLdsXyn/idRqsAqNpc6SWiQbSe0gjpfri6caINOzn3F8749WoW8ITUc86ioBPJBVgJ5YiLgi2Dcp8OLWFKjRWKpQIhZ7MQSWck7je1xaN8Wfj/AMHUq01aD6WZtZ1BSCTvMjr3F5xYPgX4fpZdLF/GWNb6uWqIIAUTAVTaBERuZwyyqZm82LKP+HqijGbeR4c1KQA1ArALI2qGvs0AwR1xQuK/Cq0qulHL02h11ETpnSQ0DdSwuIEEHoYv3x3xDL6PCqF2zEs1Mq0+EWATSZYjQQFlb3YG3So5HOgjmMwAAxH4vIxyg9vQd8JJOTHi6R0mjNVQ+sBmi8QAGELK+e098L8rw3RqJfxKiDSQLbG4MYU8LoV6NVVP70P+7s2ygSAx2C39QcWWjSI0wunm+bVDSNgZ8pE48+joCcll1AliChkDq07gA4JfIqq65JtNza2IaNXXJdRoUH5SOUqZ9e2IBqOlhU1KymQIMyQQI7jrgoVg3GONUKVINUVmcmF0fvBA/LHMvi74w/aGijrCH5i4gH0Xc4f/ABhTqojoq6ASTqkgGd4Abcjyxz6hR5o3vFjEntbHTxpPIkrWArguWDP1N+u3qfy87Yt9IhLhiWb+OB/+sRbeAD64EybJSQaFUmOYj0soJ6ajdvKMR1WIUz8x+eLRMnST16f+qk2tPQvslscJnpl2YNpElqgOm3/1q35/0wyp0qldSzwiKJBjQSTYQoMgHoNzio5TMF9IoqbEcxvc7fML+sYtOWy5NNd9JJ7mbczlt2OmYM7eZwtgoLpcG8FJpwt4gE3nvIa4v/TGuUy+l4lixFxESN40XVvrsMHUcw5UEqEBuqHdU3GuLJyxygntJtgmhmCNKKR8uosdgOm2xi4C9xhZBRijSUkBbMDMsCAPvI+5EA9MQ5nhQUa5hwDANwoPKSrACUEme0CbYZ0C3zHmnZYAH/tB232k4LZJMSoHXSICyIj1vHQ/lgN2jFMzGVOy76wwW4mYDKD0IBle/ucI/iGi0HSZAA3HzWJ39CwIMRy7Ri/5vK2IAgzp5t+nTqBEiOkYrXHcmS3UsRBbb/l3HUdusY55FYnI88NMgGQDq9J9bgYgWoSDGwuDhjxnLlWYeW9rQe/nhJRflPT7zivHlGngeZHKa6a36kRPp+H9cBlYJtaen29sS8KzxAK7zsLGfKT0wRXXkMwWYTpFgD8u36euNJtBQLmq5iVm2/nPf0woalrEnb/u/pgyvW0yRHtfa2BjSZE8yY398GKEmzHDEqa9CfN9Yt+WOn8K+E8tRYNmK9Rm0rGltK3udhLCItOKv8N8KKlf4iNzeB+n9cXD4hrillB4ml2uJACmYMHeOvTviXJL5dUNC90LeMfEvh5gU6U+Go3ckyLcq2gSYAJmLm8RgPM/GOZZUBYATYJyWAIFwZuS09eVes4qn7czMGYkkjvMEFlHTpfBAzE7kn/udvrjohhE5ZZmtW1OWkuTcyeYmACWn8VhfqfaDslmJPzMs+Ug+o74ERACDBn7H+fvicdZG/pv37g4ewHcIYO4nSGAlrDTq3t1HnhLmWr06fNUU1QbQCwIpKTciwYg7+WBeCGtlqXhVSKmnn0n8KAC4BmIIIwxT4np6or6UAgTpi7b3G87Y846hTxb4uqZfw6lFgZUajAgyQbKPKbjDfhHxUKrESq6n0xAbcbzAgxEepwPTemwZQQyCzIYOgX/AAgSo8xhfnsjSUCpR0pUTck8rgXXUo+YQN8PkWkI/j74prFjQR4BI5kXRrHmdzfpYDzxV+GZSWBZtK9TvYbgflOBuJcSatWZ3bUAYESFjflBvB+pgThhwmmBT8Vt5001noPmby7epx1qNIi2WHMZvSNKC8ahq2W1mI76b374S5lgqCWMtPnpW2p3P4mgGFsJjfB6UJoOTuSZueYkgXP8IAgDyOE2fzADKQQSJYTsQsxO9pX3wzYC3fC1BbAgiTAS50r1nqWaVUk9CcXPNZmTC/ghOgEwYXa0sBP+k4qHwkAF3moTcnoSLEnqRdo8vPBubzLGlopQpdiqEmYLlpcn/TTGsnqSBgJ0gVbC+IcSFlkvrkE9XK2UDsGcE+iYY5Wuxu0AGCTE7xpVfZdR8tOKhTcGqvh3UDlnZUB0oD6rLH1bviyUeKaZaC0WUfxHYn/kSJ6AEDHO5ZK9R69VoBYyI2O9z0i5O/b88S0c+uwBC9ANhfr6b4rP+auxN5g+smwM+QE9e+DcvnoiN59gB39cI5hUPsfVM2t99QG0TPnPQqD+WFGfAKkxBkkrE6Z2J8439T3wPnc22htIIG0jcyQ5/TAP+bkhmifI9DN/ywrmFQKB8YUhTrMCu/Xv/wBYpZMSb+2LP8cZ8NVU9CI32NjirqCTGx3v0Hf18sW4ULyMmpVTNjcfc7AD+4EY3auQLMfP9ffe+M0KAALQbDvB6xJ6dyPPGczSGqPX2I2HlIG+OiULySUwWJJ32A+v6YffCXBmzFbmB8NYLkD6+x/nhPlsv4gCqCZNx1E+Yxe8jwYUqfglilQmVIJB27j2wsn1VLYL/wBNYHfC6FBahCkt0v09+v8AXFN/xBzoLinrVryNMkKOx6T6YjbLVNQRW5tXUkR7zbFY4tmCazajMGN+3bHNCPys6ZS+OAnJsNpn1/lg4Wvf26++FGTqRtI/M4aZerJ7R5T/AExdMiMcuFI5gPU3t6z9sYqKomAT2Fvy3xtl2gXjyJxs6Tc2/v64Nho6nxTMB6ocKviUQBqZWEdGVmi2pJgiQT2wrz3D/HqhQaqMwB0qBoBS4JI6+Y7YY1s0bhGUE2ZSpvq8x09PPyxmgk6SgmBAZfIWBmCDFr9RjkKg3DckoZkdzPMYA5pve34rn1thHxkhMq7I1QzynVy9LdARN+22LFT4dqkKGVp1HS2/UxPyMO2EP+IvEqYy0a2ZnIUAkXkTzD8QEYaKyhf0oGW0eGIJZydyIAP+kdtrm8SbYchxTAm+kTHeOafTY++FNKgBSDm7Fh9P5fqfLBqvqZixs1ieyrzn6n8wMdcX6I8BNao2lKckQvMexJB97E/XCmvVIYN01EAeSrAt7x7YaLSLwxtAmP8AVcsPafsML8zEifwgiPOZv9Tgt0hasZ/D3HfC63Idr+Yi/eJwfk+MxCzELpB9gDB6EiMVGmIYEzDT7gf9Y81dpBn5hb3+X2v9sSlIdIueUz2grpM/NJny0IPbVgvMcQLkxsIjpAUQBPvbzbFV4bnuYnppgjz3v2uD9sMaWc0svYfN6z1+g+mIMqix5Ok0j+FRJUWMkWBH3jzvhmudYHTaTMnoIH2/phbQztlIi5Eki5Jkn2H5ADAuZ4pDWiLgQbzOm47wBiDTWh9jjN8bGjfaB95afyxX63FuQxFhsfL+ZJwmfi4nST0IH+6T9Rb7YTZziwKsA1+/eL/dv088UUHJ5FtJC7i+a11ZHt+RjGmS6SY1W+pvfpbrgKoSdzBn7f2ftgzLUYEGxMx5Dck94Ax38Uawck5Bzt1iADJ+ogfUD/icbBBUq6BedS941RJ84IbAZzUavIz6/wBTb/lgvglVqTeIF1FgVHqdji0pUsE4q2O6fA1WnK1VDTspkmL+uJDnPHYEEaxEQbmPLAh8Q1ZrgJ4ayNINwfTtj2bybUmlOa1mA298ef2t2zq64wGcZyaJQfMVDzTpAB+Y9PffHPKjTfvh1xziBeKWolVMwehP9/fC5qVp+mHivWJSSpENB8OspVtAJwgWxwzytS388NLAyLDlGB7epNvYYJdBvN+/QfqcKMrmNI6z/fX9MHCpYHr+XngKQaOi8K4uq1lKhiAVM7gICGsZm+3WIjFp4zxfLZhHYMysm5Ck6tjBA3MkENuNxsRih8Lz6IVOkhjOqVUHoSI8wTIBvYjfBmbzIUEqR4YH4hzKR8rECxHn5+eIKTSodpN2T5vNHUBLdIaCsjqGvKsD1Fr4598YiGQFtRkwZnlBB9vfFk4ln3K2vMkNFwLdvmGx9sVD4qBOhyQRcSOp9OlsNDYJaBKdXWAs2JDR5dP1Pvi0ZbKjwzUMAGI+hge7T9BimZZjq/TyUf2PbFhTPsaOg9wfdTPuN8dKX0SsY0syqqbzpmPcqZ+g++FFKkWcA3kk/Vl77WkY3oNzDoFB9zJG/b+WD+GZDVzGfk37fiP3n3AwJ2MgTL5MuKUD/wCORHdSxYefKcH8P+GzUhZAhVAI80bTI/8AZfOIPTFo4Vw0LoA6fY7NHncD2OG2S4d4cj+NUZfIhPCifIop9ziLTY10Vz/8PBctT2Ihki8GGBHY/iAPpjTjHwdUT94t9gR3aL36AyGv3bHSaFIAlo5gQgn1ASfMS0HscbZ2oCpAAAYEc1oibN6Tv/vHaD0N3ONUs5pWWkaTFiZESR9IjCrO/EAM38z9CP1P0wb8W5ZzmncU3CF5W0Da4/5SCel8V3/L2ggrEblrCBbfyjp2xmogbZpVzXUG+kAen/WBEaABuevvsP78sFJwzVpKssGxggm/ljGX4YZM2iesnrsPXDKSQrTYOpHzfTr2v674moDV6AW9Ow9TiOrl9jHT29uk4lpsRHle3WNvpjojKyElRk0tz/cnb74a5JaQKhyQwPToQd59DPvgSkpOkf35/bG1J6ZccpliBE73Agn6YHNrA3HvI4zWeqmrUAcAEX661Ha1sSVtHglqjuVZTDCTpIFgfLEuqnJREEAwDs0+psetrbDCXOU9KsIgN0MwfbbHEsnT/RLkKGpiW23OC89RtMR0Hl798T8Po2Ej7RP9MS51A3L2+mOhEmV6pT88b0Hjr+f2wTVy1hiH9n64DCgunXuO42wWlafQXPn54V0RBveNv+sGCoT+g88IOi7ZSupCoysp5jpALQbEqsWUbkLNr9LYNqqRB5gG2ZYWbSuoEAITMdjscA5Tiz0mZZEKpAaTcNB39ZHlGGGW8QoQ7rovCxNiJEMVFu4gDp2mNDiyrw+upZdB/EYAYad9h/CLGB7TOEPxDlKi0ELKZVoPKRfTNx0gA74udXOtpLSQhGgKpUKApJtN1veQe20kYUZyu0eGpaoDqWDUggMb6WKSyiLCdmI64MWBooVByL+X0w+ytUDTJiYF46kavy+2E9GmALjp6ev2kYJ1mw/1Ag/l+Rx1q0sEMDWgNR7W+02/M4f8NqgJ6hlUfwi4J9dM/XFUo1C1wdsEZfiTAibG0TteBJ8t7YerBZ0HLcXA0nsTfvJDR/t5ffVgnKcfDASdMMCLzaJj6sx9sc0qcZPN1uQvmAY+pP8AdsepcTPKewE29QPqBOB0Y3ZHY8v8Qq+5sQOw+XSbe0/8MC8d+I10lpiDq6XVj8y+6KYP8Xrjlq8VqKEaZAIt3nUfuCcS1+K8pBJI5gCbSsyB6wRbceeD0a2DsgDO1maozNUZpZyIO0djteRBHv0xkyyjW5ZYECdoi5P97fXFKsrAhlDKZ3Py7G0WiYm04Jy9AubknTZQIaVvywL27z0xxvLyVRCMmbgAc15gX6E+R7xjU8PgiT/e/wDYxZKOSlNLEEj+EzBvqKnoY9fzwVX4KEYSymoJPKADJ6FCR+EbiwnpOMYqiZAub/SBv2jCvwwHZDaTY7HF5qZCVYwsmTa5MDcgwQsxHaL4r3Fvhx4lOYDdhJAmGA2/3f3GHg6eQSVoH8ABgNRiwJ9enuBGCMjwFgP3dai0zEtoYWBi9gTG86fO+Jcvw4MylyqyPlKO1oJUKx5TJBGHme+GAj+KKQ0BHY6WKDlQueUGFfSrNGzeG0YtySU8ISEXHZBwzhDydTJOq1g0EEgTt233wyqUCCDqkgfhEBhBKnvc2JH0xBkKYZWAhgq+ISBpZIPMwCbgRJttFhgqlmEa50MSxszwNjFgAVvft7455Rp0VBhlLXU80dO98Cf5MK16aFrsIUadrm7RNoP5YOqMDzgOs6ZlgQ4iJ2sRPTtfE9CrChlDMoENI1Dm1W1dztHQra5nAs1Fa4j8NtYqy6rfu/lYdvLt9R3wjzGQqIYdWWDFx28/fHTstw01FUslQK8Ag6Wv+EozEVGJgWN5JHQHEFTI06oaGcoIluU+QLz0JsSDuOl8N2BRzWplYAjci/8ALAdSQfb7f3fHRa/whTcuVqsIMiyt0iOkXjqbThBnvhB5Ol9T6bLpgO0Syq02hbid9uoxjElbhbmAhNRHCkmSYmGYMvkDHLJBIBHTBqZRgNLEqJNMljIJ3BgnqDIsJnHqHESEUVEI5iSgUIAZ5vDtyGbapnacRisx1BiQN21WkrMagbdYHbqI2WgmjUUB1GWYfNcxpEXA3CiRI9PPA/FeJEUyY+YkK0AAWEwN9u1jbfE1biSpTklSoEKADaROrm+YyNMdjbyrGYzviNMew2A3geWGjH1gbN8vSkf3sOvl+uM6YOraD+QjEmXaWuQAP02t1jEeYYB1g+V/PY/XFYzdiuKoly9UCOmkG+87/rAxpWrbwNx06CYH1kxgU1uUnf323+8GPLfES1j+I3kD3/konHTGWCDRItU29gPf/ofXG+RDEWMkjfyA+1oH0xBBYztAEf8A8g/cfTDTh+RLOFCmDu0GFGnSZI+W+m/rjXWWLTeiLMZzSpXSNQb2EF4+gc2xvlKjBg4bnupDBTaIsjDpcGR27HF6yHA6aQK1LUW0qoYryg7kmCdNw0jbVEwcMKnDKDKdNCnAAIFywIsIYs20SSRFiD8wI55czbLR46KrwXLU3YoNVlYtpAEA3I5ZLrvA3WSLgTiy5Lh6mmKdLSB8wYrpkg2JAk9dx/FjWhleVmIgDm08pUkkbxItIM206h7GuxpuNJBNQNBESpgklLQCYAH9cQu9laBG4S9OStViu6I0IFdgQKhIJ3hJMdTO2BMvnFYsBBcNzCVJG1NtVPYhW3XaGkGMM0yWoMaZBaqpWdRJMsWR0EwmiBLAneSLXkq8OZWbWVaYNTlAEj8UTy2CjykXgzjMKD8rwWgystSWMNTedasDZzY/+MggMCCZUxecBPwltNQCpT1uCCaqrDFeUHmAG4BDC4nqAcNKWZ5VqMvMCYdhraGnRpJvBubG0qNrCbJuvhMaRl1jTCLTLMAzhTqUqCbkEde0nCWEGp8PLUhRq1FflFVRpPhqtMhQTVPKGM2I2BIJO+Ic/lKKBhWOqmzagqhmK30ypWLG5gnt2AxnTUo16SikxWrTnS6ih4dQzZHEJzARom2sztd1QpkIVKGlEyTFwQdMlbGLarcvSdJlXgKK+OE5Qsxp00puhKhk1K1xp1FdICo+lhpXYSCeYjBZ4L4qJpJAYDUYVdRiQWU6htpOpSJnUL4KzapqRhUAZ2KQ7RzFmdlYEHygTEhjaTgWvlAxaIEsseGWpMwM8sSYnQRoYQIaGNsC36H+ENfgB01WrlFRTZlRmOg7h2b/AFERAsQdXXBXCuFUQjPTcRBuwOpZgozENp6BSbC4iMTZapUCwVaUkNzqSyhv/IxE6l0AS0bwLGZ3r5erRFSsQTTg6vCKQCDG1w2oHZpuevRrsDE3Eq5VAlSmut+0qSSTaGm8iOXV3HcqfFmHZVLPcgGQzm+kED5xa4Bvp7jBGeeqVUEsVqqZpHpHymNROk8qlrQW/wDbG9FlhDKalRtQClCQSpmCZESADBDFTeIwUY1d1B1KSqiRA2ATVaCeURPLfYwcD1UZ1lArBlm/Nrghg1NovabGLiQRcYl/ZK2on94CFlgUkJpViQ2kErNm6iA0TIkbOZZg2kBBqXUycwIMidEdAIAKn2GrBAVyjTZoLFiRcgRBki8yQJG02MHpiZqsqzPK6QbAwBJBm2159D3E4K4VxLxGiwQuC5C7XAYiIDE7kWbl98Ivjriy6zSpuzLpW8aLiZ5d47T36YdK2K3Qk43xs12hQVpqTpWdgTP69Zwt1Hr/AH741Uzjdzi34Sv0yKxGCKJJvPSxjr0+9sYyWW1DV0Ftjb/vFs4JwUczB9KorNOnXMSCsdjcGRyysmYGFboOxNT4I+mCrT0uDckedun188Fj4SqK8QQIPMduqyJ3Ej8+2LspCKVK0+VgXDjmiAD8pmLKW2F7YL4VlU13YyxgyL3Jl1aApO/oY2wndj9UV/hPwxSVgKtOS4BWSeYEckFTB5pjzgEQJw8q06dKolOGpBDoZKZIOksQeaSQvzfxTeS0A4IegpPPEKYCAQHmZYWBQ2kRcao74hdOUK8k2UMonSGBhTzXMCe8C+FbbCoolKAI+kMuowGA1Am4YqoJJBIkggbSLDA1Or4aKFcNWjUlNlI1IAPlKjSp120yBt/txH+wVKVQujsaTAA0y+kpEiAJ5tXMeQiIi4iXAXXRIcagSZXTUpj5bMviHlCkqPX1wAgOYrpULsupdSqVTTNRCSD0IF1Bm1yAItJ18X90qeGJRx+8VoJ5ZEsBYTbvyYOrU0JkKyAyZbZiYDOrBbAEXNrkb3mKrmaUhCCfwkLAAWxBm0/MYneDfGMhrw7hHjDxKZClDpCsNYMQ/N/GGk2PS3pmtnzTNTX4RKtGgGpqJeow0oQJMATEkgEbRjXhNNUUtRaoinrq5XvtpMwbdP8AUOowzGQpIOZFAJJLKWUuYuWEwWIa46amA3x0f800mkRc6eRZlGBDItZ1eLaX5qYbl5VZdJ5VOobTFgTgzK5emuh6jiob1G1hQbGBUUADWQQxN7apvc4T5zP6alSlTYFCpcal1nlIWqpI5gdTKdQNwT54PLBxLhmBNm1TpBXSfmHUEBjEnrJGIX1ZWuyHWYDM6nUr09J+VgRJIIlTKshQwWEG/wBPUq0ICxcGNZDDxbEEspkhnUTIvMRsRhHw7MLzJMhwWVGEkqVKhU0g6fxgiACOwGN6NZG10SrVCqyf4lgEOpYWK6rq4vIHe4bbdsyVYGNDKEhNVNZKtqKIpXUQrCpBVakagw6GWtIOFqZYatLK5DIQH12IjUJLPrnUIBBntNyYcxQLEwmmLjSzUythAbuiz8pmCIEGRgZaVVFZWr0QNMElgyMAzKdRKg6p5psOhHXCUMer5gw1MUi5EAExSdQWgLqIPiKzLp1QBPKYYjBXCOJ06wIaq7mlpHhyTr+YhKiIo18ylDvsD3GFmT4XXL03ghzTYMVZhuwGpHLQNSsrFCYibbYa8KyFOQC40yFJAFgWtYfKQrIrCfwkiJOGSA2RZTK0WNQ8simrKgYtC7KhEaWDGEMbkiQDvHnMosBiGKHk0rc6LPScOOdStQAsvQww2wU/CEqNzKw0jSYqcg1AtoCAQPlYal6OS04zT4eC4pLQZ2nWx07AsebxAwJUgxA1QFiIUYegWL8o/huag5Ax0vSWoUU1G5RspiS3KVte0CACeHZCkoEkJpBBDBmQVGJKMsnSVSGXUp2VZuVxDm6zUKw1IE0ABSRDFWZSusxCnWDBa/0kZcu4NIKI0FdIbTqDAEhQLEqZYNq/COoBO0YrGdqNSDOaL1JS1jyiw1OICmbRcyIsROOX5yqWck7k4v3G0AolVBsIEtAWJMkd729T5453h+MTkJQYHn/ZxtkstrdQZ0kgEgEwDabflvbETXgYuvwXwHxAzsq8qqRvG5Uye+89rnDN0hFlk/w98PBD4jEMuzobagDDKpvBI5gfb1tFN1pgBSx0gQFAbQI3IUagSeWDa+xi5dfhSGkyoQhDTq5QNNlJe83/AIlm0kbnGi06h1I5EmbmHIuoMaTGqJKnVsLEEjEmVSBc3xak3KzPRMjSrLoXbUCHty/Py9DyjG6VFBK6CqkySzeQgAxqdRJ9dUHbDKqoVHVkLrp0ktIBueW5uJvqMkxBvvDQqhW00iBAYGUQpyiZgXkAm8GQsHbCjEeVzNoljaZsTJlWE9BBjqd4xtlsnTMwsWko0c5EgBLWJBjqbGROxDUqali06ixbaIJNuUCN4EbXG1p3o8PpghlZgQSSGJVSDc6lIFwbz+c4xjAy6lCvNCqV0ldpMxvHLu0XUEGNsR1OHuwQorPAur6JpmCJCgDVLW9D0JnDTMZg1aawGplBoIKAD8RVgBOkwzNbfX2tjRM31Gygz4kyBJgBvYAQIg9MEwFmOEroVWgJOs6JDMQpnQ34gInSOqmRbEaUX8DWjrru86dQ3vqBFmJvMKN7ibtK7upjmcVCpZNULM6iFP4DKrdZnseoWarsav7oOodjBdhFhD2kglgATuCDC7jAMDZPOVcsStQllLvDj8LybRABAiDJny2wZxXi1UoqZNHPMAarFdKBLG5NzIgWg3FuhAUGAGDMogfu301A0gqwBUgM2oaxMkgxe4lPJ6RcqJUwR31D8CqJEsDYaZOw1YouSSVITom7E3D+GPclGesWg1X1QAYIRQw5RIJ1b/iNzOH1dGopSMKYuxJCgEXIvqWG/eCDM+04YcOy7PTbxFQoGOkEaSCombmPMbTG2JTVWwKtRm7VmCgMBqIaBcEMGBEDmYSDqxOhxElKdC0VeoHgwSJIIhlgiwIMSdQixBBOGmTYoOaHUBkKBWQgQRJDEFVIgBdwCYa2CMs9Km4QVNKsRUAggJKhhpAWQriYHSe4Axuy02df3isYMKSD/pkkjYTBO8x3wUgNi3LFaMhRqXWUJDq5dgYnSt23aCeeLEEjEeTo06l6cs0rJAvILHWQZ3g7gN1gYaUmBHiXLKQja0WWMMBDK0apAuxJ6dsA0qhIDQsAEnlBlgQCsWIF3CtBExbGMHZp0VrooqAqrc2k6WaWAiwCzIaJ3iMJF4KCaumt4r1SxZZMmDZ1ZWhjyjbYGBq0jDCrmlMzvspMywVgdR7AEaov36XDYgu+jQzhdRtqgEglmCiVhusHmHWTgmIcrl/CA1U0YENYuvI40GTqgSYiw/8AjkdcZpNTLo6tVEgKQIBIBBZQ6kNrAAYEHYEG5nDfJqKtMO4uZgfNExJURYzF72eYG2N1JUnSACza+UhREfKQBvEsD/8AXHljJGsCNE6gZYipylSCWm+5NnMad+h3FsQ0cvVpl6bIEiOeTEczgsvzrq5Y2gowkjDPL1iygs+okGAU5f4CBcGYFM3gQTv0zl6iar6b6gvKI5eYrtIlUaAbAgmdp1WCznPG6dEU6gTLtqZTz1XeofJgF0oDfrOOXGx9D+WOscRQuYhV6MJYmANMExJ/igiL45xxDhbI5O4J3g3+vqPO+Dx4wDkVgVJdTADqQO1z/U469wKgwoB0pszISpIggESIJJ0EDpJ6X6TRPh34Kr1mWoVKJcgm0wYEHuWBA9DjoWaKrTWnUpjQ8liAFI3UmTbVzGO9+0YM2gRTDFRQA7EE61IUOAaiyRMzqXTew3E4ipNKquqKjCAuqR8wEyLkC9p5rbY0CKKevU0EWWCRtAnmgjlMd7gE4nyyGoPHZ0CXWCIURBXbptGw2GJFDfLqKn7thdGMg2MzKqZPMNzED88EU+HrENS8MHSJMaS6mCp5gwlSLyRCm2+Bc5lwxLygKFhBJKtqurAXZWI5TqJ5u3UmgoZg7OxKgRsTytIgRAHzcpsYOGACvwuqtQGmoCozAMgYxsqwhMza4J/FPXB9Kk6EBm1gWUMYVRuRte+saSNicebPtUVmpqtVWDMwRYKhIQ2mIIhtrSMeoV+VEKHw68gjSrSCdIIPzLeTM9cYIUKgChzUpkveyzEwYKE9AReNtOIHDCG1Nr5SNBVp0sSdMyF5WWZ29rGZPLUFAamq03JALAhlIUkAFTOi0gx29IyODLYKVjmfzhrsInckAbzAWfM0LZpk6LBJLKYOoAtNSx1CQLA2metzeDInE8ytoiAPl2AlgJLbU+28Dfpg8kpo1KrEkHVq20sT0HZB6FWt0xHZm0mDolyGgm3fqwG4aNpscZrwyfoBT4a5JgRTKgGnXb5Wm/Pp2+UCLWG8DBeWo5cIq1CzledeWo8i7fu9QAhSDE3GkSLDBWXp8ruFN4upLEXI5pMuDHa3TGmby3iAq5degBJEmwb5YiRB8/rjaDsl/wAwIDoE1uV1sKhZm02W8BVYyI7gkWviOvmmoglk0wYRlphqmi0SrMeYAonY6mvYQRm85ZEVJm2tSBo37/NqIAt23tjXK6GQeEE0vIMOexsEYSL7HrBO+CAhr57xGQ/ulUfKCvMgkrEfNBJaQZ+U4kbLJ8yNRQsR4hhnKoJCk3IY2XmMR4akyROB88tModcSdMkMVaDqIk/jhifMehxpkODOtIRzhioZ1Mk1Cd5s1wSp6EHA2bSD24dSCqxchYA0l51ANyiZ/iWJB/Coi5wE3ClVi41E6iA8KQJBYkyRA+ZTG0RjepVf5QAAwsFWATYGQdmBGnrqkHdLm/si1g5raWGo8psF03DWMrIJkdD3nBeTaBcxlhpEjXLGYG9gG0gHbdh3AsRfEjZcIzNQQqoIIAGiABqIPVeYA3HcTvjNSgiuaitpD6SPL8Ii06dRLeRJviakSwWGUktDarCoQDqVhHQAGe4PvgCujUPhMyEMi7XAbSJsQRYzPcwbyNOM5N+YBYKsdcMNOkrym5NrHcC99xfBZUIVkMSxZQVjSahMqTCgAlWAPSwuDjStWDOysQWZSQNEbsFI+qgRPNNpthWMeZVDMrKqqCAS141RJvexKwdiMCvXY1N42DK3kYJE3kQRvcqACcGZXM69S6SDZAG5SQRKATMrM8xtI8sD1KDKZpBSNoZZeBAgkERFzItEnGMV0ZUOea8EsYgTJA0kgDlwAuSQsVKgqG+U3Fie9+g9Yvj2PYCGCuFZrlgKq6eUEC8Sogk73v6knribPZgq+kAGGsWAY/MREkbR+eM49jAQBmYZwxUWbSF6QGHT3P2wXls42gEaVLOqsVUcyjUVUgyIUiRG0nHsexmEIyblmv8AgUMDA7iQREGZM2nzxJQqEu5MR4fywIsoPadzO+M49jAGGVoqvhkKBqYEiLcwKkeSx0FsYzlBZqCBAWY3FiBEHpfbHsew6F9Nv2kqREQgIAgWAAIvvaTebzecTZHOnxUUKgBMQBsArMI7Xx7HsZBoKzTEBWBILFbCABJi1rbDC0A3UsWgRJ3gkHcQemPY9gA8CaSGk1bnZwlNGUPBgsrMdgDEk2xJwzPtVu0SZv1szAX3tAPqMex7DIEho2XVCAFBufmGre539/rgPPuCw5FF9Np2ExeZttj2PYL0KvCfJZRGDuUXUqkgxtJWfrae8DAder1AjWWLASAdz8sx0xnHsB6Cn8gbNZtlWoVMeCxZBeBIZojqsrttc4K4pWhiwABLsIEgCNKAi+8HHsewPArZpkE1UzqkkDTqm5kaST0kjeAB5YF4w2kDSNNitibQbRJsb49j2AMthfDKMJZm5GAAsRDQCCCIIxrx7KAKuYWVqK6rIiCGKsZEfxc1tjfHsexloPoV+yCVLc5+Ys0EkybTG1zYd8DqLBgSCpgRtDC49LY9j2BL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Спящий хорек 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428736"/>
            <a:ext cx="4286280" cy="3214710"/>
          </a:xfrm>
          <a:prstGeom prst="rect">
            <a:avLst/>
          </a:prstGeom>
          <a:noFill/>
        </p:spPr>
      </p:pic>
      <p:pic>
        <p:nvPicPr>
          <p:cNvPr id="6" name="Picture 10" descr="Анимашки Животны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500306"/>
            <a:ext cx="3429024" cy="2286016"/>
          </a:xfrm>
          <a:prstGeom prst="rect">
            <a:avLst/>
          </a:prstGeom>
          <a:noFill/>
        </p:spPr>
      </p:pic>
      <p:pic>
        <p:nvPicPr>
          <p:cNvPr id="7" name="Picture 8" descr="Анимашки Животны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357299"/>
            <a:ext cx="2357454" cy="3643337"/>
          </a:xfrm>
          <a:prstGeom prst="rect">
            <a:avLst/>
          </a:prstGeom>
          <a:noFill/>
        </p:spPr>
      </p:pic>
      <p:pic>
        <p:nvPicPr>
          <p:cNvPr id="8" name="Picture 8" descr="http://russian-animals.ru/wp-content/uploads/2009/07/d181d182d0b5d0bfd0bdd0bed0b9-d185d0bed180d191d0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928670"/>
            <a:ext cx="5225177" cy="4572032"/>
          </a:xfrm>
          <a:prstGeom prst="rect">
            <a:avLst/>
          </a:prstGeom>
          <a:noFill/>
        </p:spPr>
      </p:pic>
      <p:pic>
        <p:nvPicPr>
          <p:cNvPr id="9" name="Mustela_putorius_furo.wav">
            <a:hlinkClick r:id="" action="ppaction://media"/>
          </p:cNvPr>
          <p:cNvPicPr>
            <a:picLocks noRot="1" noChangeAspect="1"/>
          </p:cNvPicPr>
          <p:nvPr>
            <a:wavAudioFile r:embed="rId1" name="Mustela_putorius_furo.wav"/>
          </p:nvPr>
        </p:nvPicPr>
        <p:blipFill>
          <a:blip r:embed="rId7"/>
          <a:stretch>
            <a:fillRect/>
          </a:stretch>
        </p:blipFill>
        <p:spPr>
          <a:xfrm>
            <a:off x="642910" y="600076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3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звери 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3786214" cy="37862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450057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3+2=5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4286256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21481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286256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4214818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421481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385762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слагаемое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3857628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слагаемое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378619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http://www.symbolsbook.ru/images/Z/Rab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869558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8" grpId="1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71</Words>
  <Application>Microsoft Office PowerPoint</Application>
  <PresentationFormat>Экран (4:3)</PresentationFormat>
  <Paragraphs>43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7 +      = 9              7 + 5 =                             сумма                                                                                          + 2 = 9                        слагаемое                    6 + 3 =  </vt:lpstr>
      <vt:lpstr>             7 +      = 9              7 + 5 =                             сумма                                                                                          + 2 = 9                        слагаемое                    6 + 3 = 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135</cp:revision>
  <dcterms:created xsi:type="dcterms:W3CDTF">2011-11-07T15:58:43Z</dcterms:created>
  <dcterms:modified xsi:type="dcterms:W3CDTF">2011-11-16T14:30:08Z</dcterms:modified>
</cp:coreProperties>
</file>