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70" r:id="rId2"/>
    <p:sldId id="269" r:id="rId3"/>
    <p:sldId id="271" r:id="rId4"/>
    <p:sldId id="256" r:id="rId5"/>
    <p:sldId id="257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09" autoAdjust="0"/>
  </p:normalViewPr>
  <p:slideViewPr>
    <p:cSldViewPr>
      <p:cViewPr varScale="1">
        <p:scale>
          <a:sx n="71" d="100"/>
          <a:sy n="71" d="100"/>
        </p:scale>
        <p:origin x="-4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47E0C-CB79-4BE7-AAB1-9E3304BE078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9EDD9-F9D4-4420-B21C-A1C74D9BA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247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9EDD9-F9D4-4420-B21C-A1C74D9BAE00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9EDD9-F9D4-4420-B21C-A1C74D9BAE00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6268AA-D1C6-4AA4-90CF-03709BBE6A4A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C9CF9-1E88-47CC-A3B6-09C115E890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18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6268AA-D1C6-4AA4-90CF-03709BBE6A4A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C9CF9-1E88-47CC-A3B6-09C115E890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035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6268AA-D1C6-4AA4-90CF-03709BBE6A4A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C9CF9-1E88-47CC-A3B6-09C115E890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863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6268AA-D1C6-4AA4-90CF-03709BBE6A4A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C9CF9-1E88-47CC-A3B6-09C115E890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47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6268AA-D1C6-4AA4-90CF-03709BBE6A4A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C9CF9-1E88-47CC-A3B6-09C115E890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74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6268AA-D1C6-4AA4-90CF-03709BBE6A4A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C9CF9-1E88-47CC-A3B6-09C115E890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741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6268AA-D1C6-4AA4-90CF-03709BBE6A4A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C9CF9-1E88-47CC-A3B6-09C115E890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430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6268AA-D1C6-4AA4-90CF-03709BBE6A4A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C9CF9-1E88-47CC-A3B6-09C115E890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4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6268AA-D1C6-4AA4-90CF-03709BBE6A4A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C9CF9-1E88-47CC-A3B6-09C115E890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77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6268AA-D1C6-4AA4-90CF-03709BBE6A4A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C9CF9-1E88-47CC-A3B6-09C115E890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99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6268AA-D1C6-4AA4-90CF-03709BBE6A4A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C9CF9-1E88-47CC-A3B6-09C115E890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E6268AA-D1C6-4AA4-90CF-03709BBE6A4A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2C9CF9-1E88-47CC-A3B6-09C115E89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254771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Использование разных видов прыжков при организации сюжетных физкультминуток в младшем дошкольном возрасте.</a:t>
            </a:r>
            <a:endParaRPr lang="ru-RU" i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55776" y="465313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rgbClr val="C00000"/>
                </a:solidFill>
              </a:rPr>
              <a:t>Презентацию подготовила</a:t>
            </a:r>
          </a:p>
          <a:p>
            <a:pPr algn="r"/>
            <a:r>
              <a:rPr lang="ru-RU" sz="2000" dirty="0" smtClean="0">
                <a:solidFill>
                  <a:srgbClr val="C00000"/>
                </a:solidFill>
              </a:rPr>
              <a:t>Воспитатель МБДОУ д/с № 77 «Василек» </a:t>
            </a:r>
          </a:p>
          <a:p>
            <a:pPr algn="r"/>
            <a:r>
              <a:rPr lang="ru-RU" sz="2000" dirty="0" err="1" smtClean="0">
                <a:solidFill>
                  <a:srgbClr val="C00000"/>
                </a:solidFill>
              </a:rPr>
              <a:t>Сабанова</a:t>
            </a:r>
            <a:r>
              <a:rPr lang="ru-RU" sz="2000" dirty="0" smtClean="0">
                <a:solidFill>
                  <a:srgbClr val="C00000"/>
                </a:solidFill>
              </a:rPr>
              <a:t> Мария Александровна</a:t>
            </a:r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im7-tub-ru.yandex.net/i?id=155325809-34-72&amp;n=2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93096"/>
            <a:ext cx="3073309" cy="2114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116632"/>
            <a:ext cx="7776864" cy="86409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    Прямой галоп.</a:t>
            </a:r>
            <a:endParaRPr lang="ru-RU" sz="4400" dirty="0"/>
          </a:p>
        </p:txBody>
      </p:sp>
      <p:pic>
        <p:nvPicPr>
          <p:cNvPr id="8" name="Содержимое 7" descr="Изображение 092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1960" y="1916832"/>
            <a:ext cx="4709768" cy="35283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323528" y="1916832"/>
            <a:ext cx="3600400" cy="4209331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400" b="1" i="1" dirty="0" smtClean="0">
                <a:solidFill>
                  <a:srgbClr val="002060"/>
                </a:solidFill>
              </a:rPr>
              <a:t>«Зайчик»</a:t>
            </a:r>
          </a:p>
          <a:p>
            <a:r>
              <a:rPr lang="ru-RU" sz="2800" b="1" dirty="0" smtClean="0"/>
              <a:t>Зайка </a:t>
            </a:r>
            <a:r>
              <a:rPr lang="ru-RU" sz="2800" b="1" dirty="0"/>
              <a:t>серый на опушке</a:t>
            </a:r>
            <a:endParaRPr lang="ru-RU" sz="2800" dirty="0"/>
          </a:p>
          <a:p>
            <a:r>
              <a:rPr lang="ru-RU" sz="2800" b="1" dirty="0"/>
              <a:t>Навострил большие </a:t>
            </a:r>
            <a:r>
              <a:rPr lang="ru-RU" sz="2800" b="1" dirty="0" smtClean="0"/>
              <a:t>ушки,</a:t>
            </a:r>
            <a:endParaRPr lang="ru-RU" sz="2800" dirty="0"/>
          </a:p>
          <a:p>
            <a:r>
              <a:rPr lang="ru-RU" sz="2800" b="1" dirty="0"/>
              <a:t>Сделай </a:t>
            </a:r>
            <a:r>
              <a:rPr lang="ru-RU" sz="2800" b="1" dirty="0" smtClean="0"/>
              <a:t>лапки </a:t>
            </a:r>
            <a:r>
              <a:rPr lang="ru-RU" sz="2800" b="1" dirty="0"/>
              <a:t>как у </a:t>
            </a:r>
            <a:r>
              <a:rPr lang="ru-RU" sz="2800" b="1" dirty="0" smtClean="0"/>
              <a:t>зайки,</a:t>
            </a:r>
            <a:endParaRPr lang="ru-RU" sz="2800" dirty="0"/>
          </a:p>
          <a:p>
            <a:r>
              <a:rPr lang="ru-RU" sz="2800" b="1" dirty="0"/>
              <a:t>И попрыгай по </a:t>
            </a:r>
            <a:r>
              <a:rPr lang="ru-RU" sz="2800" b="1" dirty="0" smtClean="0"/>
              <a:t>лужайке.</a:t>
            </a:r>
            <a:endParaRPr lang="ru-RU" sz="2800" dirty="0"/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339752" y="1556792"/>
            <a:ext cx="4040188" cy="639762"/>
          </a:xfrm>
        </p:spPr>
        <p:txBody>
          <a:bodyPr/>
          <a:lstStyle/>
          <a:p>
            <a:pPr algn="ctr"/>
            <a:r>
              <a:rPr lang="ru-RU" dirty="0" smtClean="0"/>
              <a:t>«Убегаем от лисы»</a:t>
            </a:r>
            <a:endParaRPr lang="ru-RU" dirty="0"/>
          </a:p>
        </p:txBody>
      </p:sp>
      <p:pic>
        <p:nvPicPr>
          <p:cNvPr id="8" name="Содержимое 7" descr="Изображение 093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301" y="2635524"/>
            <a:ext cx="4039985" cy="302998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Содержимое 8" descr="Изображение 094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5920" y="2635524"/>
            <a:ext cx="4039985" cy="302998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36104"/>
          </a:xfrm>
        </p:spPr>
        <p:txBody>
          <a:bodyPr>
            <a:normAutofit/>
          </a:bodyPr>
          <a:lstStyle/>
          <a:p>
            <a:pPr algn="ctr"/>
            <a:r>
              <a:rPr lang="ru-RU" sz="4400" b="0" dirty="0" smtClean="0"/>
              <a:t>Произвольные прыжки на месте</a:t>
            </a:r>
            <a:endParaRPr lang="ru-RU" sz="4400" b="0" dirty="0"/>
          </a:p>
        </p:txBody>
      </p:sp>
      <p:pic>
        <p:nvPicPr>
          <p:cNvPr id="5" name="Содержимое 4" descr="Изображение 098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920" y="1844824"/>
            <a:ext cx="4823562" cy="361571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2204865"/>
            <a:ext cx="3296345" cy="4248471"/>
          </a:xfrm>
        </p:spPr>
        <p:txBody>
          <a:bodyPr>
            <a:normAutofit fontScale="92500"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sz="3900" b="1" dirty="0" smtClean="0">
                <a:solidFill>
                  <a:srgbClr val="FF0000"/>
                </a:solidFill>
              </a:rPr>
              <a:t>«</a:t>
            </a:r>
            <a:r>
              <a:rPr lang="ru-RU" sz="3900" b="1" dirty="0" smtClean="0">
                <a:solidFill>
                  <a:srgbClr val="FF0000"/>
                </a:solidFill>
                <a:latin typeface="Monotype Corsiva" pitchFamily="66" charset="0"/>
              </a:rPr>
              <a:t>МЯЧИК</a:t>
            </a:r>
            <a:r>
              <a:rPr lang="ru-RU" sz="3900" b="1" dirty="0" smtClean="0">
                <a:solidFill>
                  <a:srgbClr val="FF0000"/>
                </a:solidFill>
              </a:rPr>
              <a:t>»</a:t>
            </a:r>
          </a:p>
          <a:p>
            <a:pPr algn="ctr"/>
            <a:r>
              <a:rPr lang="ru-RU" sz="2800" dirty="0" smtClean="0"/>
              <a:t>Мой веселый звонкий мяч</a:t>
            </a:r>
          </a:p>
          <a:p>
            <a:pPr algn="ctr"/>
            <a:r>
              <a:rPr lang="ru-RU" sz="2800" dirty="0" smtClean="0"/>
              <a:t>Ты куда помчался вскачь</a:t>
            </a:r>
          </a:p>
          <a:p>
            <a:pPr algn="ctr"/>
            <a:r>
              <a:rPr lang="ru-RU" sz="2800" dirty="0" smtClean="0"/>
              <a:t>Синий, красный, </a:t>
            </a:r>
            <a:r>
              <a:rPr lang="ru-RU" sz="2800" dirty="0" err="1" smtClean="0"/>
              <a:t>голубой</a:t>
            </a:r>
            <a:r>
              <a:rPr lang="ru-RU" sz="2800" dirty="0" smtClean="0"/>
              <a:t>,</a:t>
            </a:r>
          </a:p>
          <a:p>
            <a:pPr algn="ctr"/>
            <a:r>
              <a:rPr lang="ru-RU" sz="2800" dirty="0" smtClean="0"/>
              <a:t>Не угнаться за тобой</a:t>
            </a:r>
          </a:p>
          <a:p>
            <a:r>
              <a:rPr lang="ru-RU" sz="2800" dirty="0" smtClean="0"/>
              <a:t> </a:t>
            </a:r>
          </a:p>
          <a:p>
            <a:pPr algn="ctr"/>
            <a:endParaRPr lang="ru-RU" sz="28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339752" y="1556792"/>
            <a:ext cx="4040188" cy="639762"/>
          </a:xfrm>
        </p:spPr>
        <p:txBody>
          <a:bodyPr/>
          <a:lstStyle/>
          <a:p>
            <a:pPr algn="ctr"/>
            <a:r>
              <a:rPr lang="ru-RU" sz="3600" i="1" dirty="0" smtClean="0"/>
              <a:t>«Как мячик»</a:t>
            </a:r>
            <a:endParaRPr lang="ru-RU" sz="3600" i="1" dirty="0"/>
          </a:p>
        </p:txBody>
      </p:sp>
      <p:pic>
        <p:nvPicPr>
          <p:cNvPr id="8" name="Содержимое 7" descr="Изображение 100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301" y="2635524"/>
            <a:ext cx="4039985" cy="302998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Содержимое 8" descr="Изображение 101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5920" y="2635524"/>
            <a:ext cx="4039985" cy="302998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Выводы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/>
              <a:t>Использование разных видов прыжков через физкультминутки:</a:t>
            </a:r>
          </a:p>
          <a:p>
            <a:pPr>
              <a:buNone/>
            </a:pPr>
            <a:r>
              <a:rPr lang="ru-RU" sz="2800" dirty="0" smtClean="0"/>
              <a:t> 1. </a:t>
            </a:r>
            <a:r>
              <a:rPr lang="ru-RU" sz="2800" dirty="0"/>
              <a:t>С</a:t>
            </a:r>
            <a:r>
              <a:rPr lang="ru-RU" sz="2800" dirty="0" smtClean="0"/>
              <a:t>пособствуют удовлетворению потребности ребенка в движении;</a:t>
            </a:r>
          </a:p>
          <a:p>
            <a:pPr>
              <a:buNone/>
            </a:pPr>
            <a:r>
              <a:rPr lang="ru-RU" sz="2800" dirty="0" smtClean="0"/>
              <a:t>2. Обеспечивают кратковременный активный отдых, помогают снять статическое напряжение мышц тела;</a:t>
            </a:r>
          </a:p>
          <a:p>
            <a:pPr>
              <a:buNone/>
            </a:pPr>
            <a:r>
              <a:rPr lang="ru-RU" sz="2800" dirty="0" smtClean="0"/>
              <a:t>3. Сюжетное содержание помогает разнообразить деятельность на тематической неделе;</a:t>
            </a:r>
          </a:p>
          <a:p>
            <a:pPr>
              <a:buNone/>
            </a:pPr>
            <a:r>
              <a:rPr lang="ru-RU" sz="2800" dirty="0"/>
              <a:t>4</a:t>
            </a:r>
            <a:r>
              <a:rPr lang="ru-RU" sz="2800" dirty="0" smtClean="0"/>
              <a:t>. Поддерживают постоянный интерес детей.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68760"/>
            <a:ext cx="8786874" cy="53749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     Физкультминутки </a:t>
            </a:r>
            <a:r>
              <a:rPr lang="ru-RU" sz="2800" dirty="0" smtClean="0"/>
              <a:t>– это кратковременные физические упражнения, проводимые с целью предупреждения утомления, восстановления умственной работоспособности.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</a:t>
            </a:r>
            <a:r>
              <a:rPr lang="ru-RU" sz="2800" b="1" u="sng" dirty="0" smtClean="0"/>
              <a:t>Цель:</a:t>
            </a:r>
            <a:r>
              <a:rPr lang="ru-RU" sz="2800" dirty="0" smtClean="0"/>
              <a:t>  повысить и сохранить умственную активность и работоспособность детей во время занятий, обеспечить непродолжительный динамичный отдыха во время нагрузки.</a:t>
            </a:r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 </a:t>
            </a:r>
            <a:r>
              <a:rPr lang="ru-RU" sz="2800" b="1" u="sng" dirty="0" smtClean="0"/>
              <a:t>Значение</a:t>
            </a:r>
            <a:r>
              <a:rPr lang="ru-RU" sz="2800" dirty="0" smtClean="0"/>
              <a:t>: улучшают кровообращение, снимают утомление мышц, нервной системы, активизируют мышление детей, создают положительные эмоции и повышают интерес к занятиям.</a:t>
            </a:r>
            <a:br>
              <a:rPr lang="ru-RU" sz="2800" dirty="0" smtClean="0"/>
            </a:br>
            <a:r>
              <a:rPr lang="ru-RU" sz="1400" dirty="0" smtClean="0"/>
              <a:t> </a:t>
            </a:r>
            <a:endParaRPr lang="ru-RU" sz="14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/>
          <a:lstStyle/>
          <a:p>
            <a:r>
              <a:rPr lang="ru-RU" dirty="0" smtClean="0"/>
              <a:t>Методика проведения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5252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Длительность  </a:t>
            </a:r>
            <a:r>
              <a:rPr lang="ru-RU" dirty="0"/>
              <a:t>1,5-2 </a:t>
            </a:r>
            <a:r>
              <a:rPr lang="ru-RU" dirty="0" smtClean="0"/>
              <a:t>мин. </a:t>
            </a:r>
          </a:p>
          <a:p>
            <a:r>
              <a:rPr lang="ru-RU" dirty="0" smtClean="0"/>
              <a:t>рекомендуется </a:t>
            </a:r>
            <a:r>
              <a:rPr lang="ru-RU" dirty="0"/>
              <a:t>проводить, начиная с младшей  группы. </a:t>
            </a:r>
            <a:endParaRPr lang="ru-RU" dirty="0" smtClean="0"/>
          </a:p>
          <a:p>
            <a:r>
              <a:rPr lang="ru-RU" dirty="0" smtClean="0"/>
              <a:t>Их </a:t>
            </a:r>
            <a:r>
              <a:rPr lang="ru-RU" dirty="0"/>
              <a:t>проводят в момент, когда у детей снижается внимание и наступает утомление. </a:t>
            </a:r>
            <a:endParaRPr lang="ru-RU" dirty="0" smtClean="0"/>
          </a:p>
          <a:p>
            <a:r>
              <a:rPr lang="ru-RU" dirty="0" smtClean="0"/>
              <a:t>Ребята </a:t>
            </a:r>
            <a:r>
              <a:rPr lang="ru-RU" dirty="0"/>
              <a:t>выполняют физические упражнения стоя у столов или выходя на свободное место (потягивания, наклоны, движения рук вверх и вниз, </a:t>
            </a:r>
            <a:r>
              <a:rPr lang="ru-RU" dirty="0" err="1"/>
              <a:t>полуприседая</a:t>
            </a:r>
            <a:r>
              <a:rPr lang="ru-RU" dirty="0"/>
              <a:t>, подпрыгивая, ходьба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Физкультминутка </a:t>
            </a:r>
            <a:r>
              <a:rPr lang="ru-RU" dirty="0"/>
              <a:t>может сопровождаться текстом связанным или не связанным с содержанием занятия. </a:t>
            </a:r>
            <a:endParaRPr lang="ru-RU" dirty="0" smtClean="0"/>
          </a:p>
          <a:p>
            <a:r>
              <a:rPr lang="ru-RU" dirty="0" smtClean="0"/>
              <a:t>Физкультминутки с  музыкальным сопровождением. Дети могут выполнять под музыку несколько видов танцевальных шагов или спеть 1-2 куплета песни, сопровождая их импровизированными или имитационными движениями.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21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ru-RU" dirty="0"/>
              <a:t>Прыжки с продвижением </a:t>
            </a:r>
            <a:r>
              <a:rPr lang="ru-RU" dirty="0" smtClean="0"/>
              <a:t>вперед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467544" y="1805937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ЛЯГУШКА</a:t>
            </a: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»</a:t>
            </a:r>
            <a:endParaRPr lang="ru-RU" sz="4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Быстро прыгая по кочкам 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Лягушонок рвал цветочки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На него ты посмотри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И попробуй, повтори</a:t>
            </a:r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rot="5400000">
            <a:off x="3929723" y="2127061"/>
            <a:ext cx="5138217" cy="385366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39752" y="1556792"/>
            <a:ext cx="4040188" cy="639762"/>
          </a:xfrm>
        </p:spPr>
        <p:txBody>
          <a:bodyPr/>
          <a:lstStyle/>
          <a:p>
            <a:pPr algn="ctr"/>
            <a:r>
              <a:rPr lang="ru-RU" sz="3200" i="1" dirty="0" smtClean="0"/>
              <a:t>«С кочки на кочку»</a:t>
            </a:r>
            <a:endParaRPr lang="ru-RU" sz="3200" i="1" dirty="0"/>
          </a:p>
        </p:txBody>
      </p:sp>
      <p:pic>
        <p:nvPicPr>
          <p:cNvPr id="4" name="Содержимое 3" descr="Изображение 089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635448"/>
            <a:ext cx="4040188" cy="303014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Содержимое 6" descr="Изображение 091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4232" y="2641759"/>
            <a:ext cx="4023360" cy="30175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88832" cy="864096"/>
          </a:xfrm>
        </p:spPr>
        <p:txBody>
          <a:bodyPr>
            <a:normAutofit/>
          </a:bodyPr>
          <a:lstStyle/>
          <a:p>
            <a:pPr algn="ctr"/>
            <a:r>
              <a:rPr lang="ru-RU" sz="4400" b="0" dirty="0" smtClean="0"/>
              <a:t>Подпрыгивания</a:t>
            </a:r>
            <a:endParaRPr lang="ru-RU" sz="4400" b="0" dirty="0"/>
          </a:p>
        </p:txBody>
      </p:sp>
      <p:pic>
        <p:nvPicPr>
          <p:cNvPr id="7" name="Содержимое 6" descr="Изображение 084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5936" y="1412776"/>
            <a:ext cx="4389120" cy="51125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67544" y="1412777"/>
            <a:ext cx="3008313" cy="504056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 </a:t>
            </a:r>
            <a:r>
              <a:rPr lang="ru-RU" sz="3600" b="1" dirty="0" smtClean="0">
                <a:solidFill>
                  <a:srgbClr val="FF9900"/>
                </a:solidFill>
              </a:rPr>
              <a:t>«</a:t>
            </a:r>
            <a:r>
              <a:rPr lang="ru-RU" sz="3600" b="1" dirty="0" smtClean="0">
                <a:solidFill>
                  <a:srgbClr val="FF9900"/>
                </a:solidFill>
                <a:latin typeface="Monotype Corsiva" pitchFamily="66" charset="0"/>
              </a:rPr>
              <a:t>БЕЛОЧКА</a:t>
            </a:r>
            <a:r>
              <a:rPr lang="ru-RU" sz="3600" b="1" dirty="0" smtClean="0">
                <a:solidFill>
                  <a:srgbClr val="FF9900"/>
                </a:solidFill>
              </a:rPr>
              <a:t>»</a:t>
            </a:r>
          </a:p>
          <a:p>
            <a:r>
              <a:rPr lang="ru-RU" sz="1800" b="1" dirty="0" smtClean="0"/>
              <a:t>Белки утром рано встали</a:t>
            </a:r>
          </a:p>
          <a:p>
            <a:r>
              <a:rPr lang="ru-RU" sz="1800" b="1" dirty="0" smtClean="0"/>
              <a:t>Весело в лесу играли</a:t>
            </a:r>
          </a:p>
          <a:p>
            <a:r>
              <a:rPr lang="ru-RU" sz="1800" b="1" dirty="0" smtClean="0"/>
              <a:t>По дорожкам прыг-прыг-прыг</a:t>
            </a:r>
          </a:p>
          <a:p>
            <a:r>
              <a:rPr lang="ru-RU" sz="1800" b="1" dirty="0" smtClean="0"/>
              <a:t>Кто к зарядке не привык?</a:t>
            </a:r>
          </a:p>
          <a:p>
            <a:r>
              <a:rPr lang="ru-RU" sz="1800" b="1" dirty="0" smtClean="0"/>
              <a:t>Вот лиса идет по лесу</a:t>
            </a:r>
          </a:p>
          <a:p>
            <a:r>
              <a:rPr lang="ru-RU" sz="1800" b="1" dirty="0" smtClean="0"/>
              <a:t>Кто там скачет интересно?</a:t>
            </a:r>
          </a:p>
          <a:p>
            <a:r>
              <a:rPr lang="ru-RU" sz="1800" b="1" dirty="0" smtClean="0"/>
              <a:t>Чтоб ответить на вопрос</a:t>
            </a:r>
          </a:p>
          <a:p>
            <a:r>
              <a:rPr lang="ru-RU" sz="1800" b="1" dirty="0" smtClean="0"/>
              <a:t>Влево, вправо тянет нос.</a:t>
            </a:r>
          </a:p>
          <a:p>
            <a:r>
              <a:rPr lang="ru-RU" sz="1800" b="1" dirty="0" smtClean="0"/>
              <a:t>Но бельчата быстро скачу</a:t>
            </a:r>
          </a:p>
          <a:p>
            <a:r>
              <a:rPr lang="ru-RU" sz="1800" b="1" dirty="0" smtClean="0"/>
              <a:t>Как же может быть иначе!</a:t>
            </a:r>
          </a:p>
          <a:p>
            <a:r>
              <a:rPr lang="ru-RU" sz="1800" b="1" dirty="0" smtClean="0"/>
              <a:t>Тренировки помогают</a:t>
            </a:r>
          </a:p>
          <a:p>
            <a:r>
              <a:rPr lang="ru-RU" sz="1800" b="1" dirty="0" smtClean="0"/>
              <a:t>И бельчата убегают.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339752" y="1340768"/>
            <a:ext cx="5328592" cy="639762"/>
          </a:xfrm>
        </p:spPr>
        <p:txBody>
          <a:bodyPr/>
          <a:lstStyle/>
          <a:p>
            <a:pPr algn="ctr"/>
            <a:r>
              <a:rPr lang="ru-RU" sz="3200" i="1" dirty="0" smtClean="0"/>
              <a:t>«Подпрыгни за орешком»</a:t>
            </a:r>
            <a:endParaRPr lang="ru-RU" sz="3200" i="1" dirty="0"/>
          </a:p>
        </p:txBody>
      </p:sp>
      <p:pic>
        <p:nvPicPr>
          <p:cNvPr id="8" name="Содержимое 7" descr="Изображение 085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561" y="2174875"/>
            <a:ext cx="2963466" cy="39512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Содержимое 8" descr="Изображение 087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5025" y="2634853"/>
            <a:ext cx="4041775" cy="303133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4000" dirty="0" smtClean="0"/>
              <a:t>Прыжки через препятствия с места</a:t>
            </a:r>
            <a:endParaRPr lang="ru-RU" sz="4000" dirty="0"/>
          </a:p>
        </p:txBody>
      </p:sp>
      <p:pic>
        <p:nvPicPr>
          <p:cNvPr id="5" name="Содержимое 4" descr="Изображение 077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976" y="1268760"/>
            <a:ext cx="4389120" cy="51845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772816"/>
            <a:ext cx="3816424" cy="460851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00B0F0"/>
                </a:solidFill>
              </a:rPr>
              <a:t>«</a:t>
            </a:r>
            <a:r>
              <a:rPr lang="ru-RU" sz="3600" b="1" dirty="0" smtClean="0">
                <a:solidFill>
                  <a:srgbClr val="00B0F0"/>
                </a:solidFill>
                <a:latin typeface="Monotype Corsiva" pitchFamily="66" charset="0"/>
              </a:rPr>
              <a:t>КУЗНЕЧИК</a:t>
            </a:r>
            <a:r>
              <a:rPr lang="ru-RU" sz="3600" b="1" dirty="0" smtClean="0">
                <a:solidFill>
                  <a:srgbClr val="00B0F0"/>
                </a:solidFill>
              </a:rPr>
              <a:t>»</a:t>
            </a:r>
          </a:p>
          <a:p>
            <a:pPr algn="ctr"/>
            <a:r>
              <a:rPr lang="ru-RU" sz="2400" b="1" dirty="0" smtClean="0"/>
              <a:t>Поднимайте плечики,</a:t>
            </a:r>
            <a:endParaRPr lang="ru-RU" sz="2400" dirty="0" smtClean="0"/>
          </a:p>
          <a:p>
            <a:pPr algn="ctr"/>
            <a:r>
              <a:rPr lang="ru-RU" sz="2400" b="1" dirty="0" smtClean="0"/>
              <a:t>Прыгайте, кузнечики!</a:t>
            </a:r>
            <a:endParaRPr lang="ru-RU" sz="2400" dirty="0" smtClean="0"/>
          </a:p>
          <a:p>
            <a:pPr algn="ctr"/>
            <a:r>
              <a:rPr lang="ru-RU" sz="2400" b="1" dirty="0" smtClean="0"/>
              <a:t>Прыг-скок, прыг-скок!</a:t>
            </a:r>
            <a:endParaRPr lang="ru-RU" sz="2400" dirty="0" smtClean="0"/>
          </a:p>
          <a:p>
            <a:pPr algn="ctr"/>
            <a:r>
              <a:rPr lang="ru-RU" sz="2400" b="1" dirty="0" smtClean="0"/>
              <a:t>Сели, травушку покушали,</a:t>
            </a:r>
            <a:endParaRPr lang="ru-RU" sz="2400" dirty="0" smtClean="0"/>
          </a:p>
          <a:p>
            <a:pPr algn="ctr"/>
            <a:r>
              <a:rPr lang="ru-RU" sz="2400" b="1" dirty="0" smtClean="0"/>
              <a:t>Тишину послушали.</a:t>
            </a:r>
            <a:endParaRPr lang="ru-RU" sz="2400" dirty="0" smtClean="0"/>
          </a:p>
          <a:p>
            <a:pPr algn="ctr"/>
            <a:r>
              <a:rPr lang="ru-RU" sz="2400" b="1" dirty="0" smtClean="0"/>
              <a:t>Выше, выше, высоко!</a:t>
            </a:r>
            <a:endParaRPr lang="ru-RU" sz="2400" dirty="0" smtClean="0"/>
          </a:p>
          <a:p>
            <a:pPr algn="ctr"/>
            <a:r>
              <a:rPr lang="ru-RU" sz="2400" b="1" dirty="0" smtClean="0"/>
              <a:t>Прыгай на носках легко</a:t>
            </a:r>
            <a:r>
              <a:rPr lang="ru-RU" sz="2400" dirty="0" smtClean="0"/>
              <a:t>!</a:t>
            </a:r>
          </a:p>
          <a:p>
            <a:pPr algn="ctr"/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411760" y="1556792"/>
            <a:ext cx="4040188" cy="639762"/>
          </a:xfrm>
        </p:spPr>
        <p:txBody>
          <a:bodyPr/>
          <a:lstStyle/>
          <a:p>
            <a:r>
              <a:rPr lang="ru-RU" sz="3600" i="1" dirty="0" smtClean="0"/>
              <a:t>«Через цветочек»</a:t>
            </a:r>
            <a:endParaRPr lang="ru-RU" sz="3600" i="1" dirty="0"/>
          </a:p>
        </p:txBody>
      </p:sp>
      <p:pic>
        <p:nvPicPr>
          <p:cNvPr id="13" name="Содержимое 12" descr="Изображение 076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635449"/>
            <a:ext cx="4040188" cy="30301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" name="Содержимое 13" descr="Изображение 078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2636912"/>
            <a:ext cx="4041775" cy="303034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он_01 - копия (3)">
  <a:themeElements>
    <a:clrScheme name="фон_01 - копия (3)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фон_01 - копия (3)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фон_01 - копия (3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фон_01 - копия (3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фон_01 - копия (3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фон_01 - копия (3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фон_01 - копия (3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фон_01 - копия (3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он_01 - копия (3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он_01 - копия (3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он_01 - копия (3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он_01 - копия (3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он_01 - копия (3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он_01 - копия (3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он_01 - копия (3)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фон_01 - копия (3)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den</Template>
  <TotalTime>510</TotalTime>
  <Words>433</Words>
  <Application>Microsoft Office PowerPoint</Application>
  <PresentationFormat>Экран (4:3)</PresentationFormat>
  <Paragraphs>72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фон_01 - копия (3)</vt:lpstr>
      <vt:lpstr>Использование разных видов прыжков при организации сюжетных физкультминуток в младшем дошкольном возрасте.</vt:lpstr>
      <vt:lpstr>Презентация PowerPoint</vt:lpstr>
      <vt:lpstr>Методика проведения</vt:lpstr>
      <vt:lpstr>Прыжки с продвижением вперед</vt:lpstr>
      <vt:lpstr>Презентация PowerPoint</vt:lpstr>
      <vt:lpstr>Подпрыгивания</vt:lpstr>
      <vt:lpstr>Презентация PowerPoint</vt:lpstr>
      <vt:lpstr>     Прыжки через препятствия с места</vt:lpstr>
      <vt:lpstr>Презентация PowerPoint</vt:lpstr>
      <vt:lpstr>    Прямой галоп.</vt:lpstr>
      <vt:lpstr>Презентация PowerPoint</vt:lpstr>
      <vt:lpstr>Произвольные прыжки на месте</vt:lpstr>
      <vt:lpstr>Презентация PowerPoint</vt:lpstr>
      <vt:lpstr>Выводы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УПРАЖНЕНИЕ «ЛЯГУШКА»</dc:title>
  <dc:creator>Дмитрий</dc:creator>
  <cp:lastModifiedBy>User</cp:lastModifiedBy>
  <cp:revision>44</cp:revision>
  <dcterms:created xsi:type="dcterms:W3CDTF">2013-11-26T18:58:39Z</dcterms:created>
  <dcterms:modified xsi:type="dcterms:W3CDTF">2015-12-24T07:43:33Z</dcterms:modified>
</cp:coreProperties>
</file>