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2708476"/>
            <a:ext cx="7363152" cy="1702160"/>
          </a:xfrm>
        </p:spPr>
        <p:txBody>
          <a:bodyPr>
            <a:normAutofit fontScale="90000"/>
          </a:bodyPr>
          <a:lstStyle/>
          <a:p>
            <a:r>
              <a:rPr lang="ru-RU" dirty="0"/>
              <a:t> Урок русского языка во 2 классе.</a:t>
            </a:r>
            <a:br>
              <a:rPr lang="ru-RU" dirty="0"/>
            </a:br>
            <a:r>
              <a:rPr lang="ru-RU" sz="3600" dirty="0"/>
              <a:t>Тема: «Развитие речи, как способ решения орфографических задач</a:t>
            </a:r>
            <a:r>
              <a:rPr lang="ru-RU" sz="3600" dirty="0" smtClean="0"/>
              <a:t>»</a:t>
            </a:r>
            <a:r>
              <a:rPr lang="ru-RU" sz="36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 МБОУ СОШ №2 г. Зверево</a:t>
            </a:r>
          </a:p>
          <a:p>
            <a:r>
              <a:rPr lang="ru-RU" dirty="0" err="1" smtClean="0"/>
              <a:t>Подлегаева</a:t>
            </a:r>
            <a:r>
              <a:rPr lang="ru-RU" dirty="0" smtClean="0"/>
              <a:t> Е.А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2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7030A0"/>
                </a:solidFill>
              </a:rPr>
              <a:t>СИНИЦА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Головка у этой птички в чёрной шапочке, спинка, крылья и хвост тёмные, а грудка ярко-жёлтая, будто в </a:t>
            </a:r>
            <a:r>
              <a:rPr lang="ru-RU" b="1" dirty="0" err="1"/>
              <a:t>жилетик</a:t>
            </a:r>
            <a:r>
              <a:rPr lang="ru-RU" b="1" dirty="0"/>
              <a:t> нарядилась. Летом она питается жучками, червячками. Зимой она ест всё: и разные зёрнышки, и крошки хлеба, и варёные овощи. Но больше всего охотница она до… (чего</a:t>
            </a:r>
            <a:r>
              <a:rPr lang="ru-RU" b="1" dirty="0" smtClean="0"/>
              <a:t>?)</a:t>
            </a:r>
          </a:p>
          <a:p>
            <a:r>
              <a:rPr lang="ru-RU" b="1" dirty="0"/>
              <a:t>с</a:t>
            </a:r>
            <a:r>
              <a:rPr lang="ru-RU" b="1" dirty="0" smtClean="0"/>
              <a:t>вежего несолёного сала.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60848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рылатые сосед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83983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Рассказы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2945"/>
            <a:ext cx="2129011" cy="280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Администратор\Рабочий стол\Лесной голосок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266429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Администратор\Рабочий стол\Колючая семейка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30425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Молодцы! Спасибо всем за урок!</a:t>
            </a:r>
          </a:p>
        </p:txBody>
      </p:sp>
      <p:pic>
        <p:nvPicPr>
          <p:cNvPr id="5122" name="Picture 2" descr="C:\Documents and Settings\Администратор\Рабочий стол\Солнце-де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840760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Узнайте писателя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510101"/>
          </a:xfrm>
        </p:spPr>
        <p:txBody>
          <a:bodyPr>
            <a:normAutofit/>
          </a:bodyPr>
          <a:lstStyle/>
          <a:p>
            <a:r>
              <a:rPr lang="ru-RU" sz="7200" dirty="0"/>
              <a:t>ор, </a:t>
            </a:r>
            <a:r>
              <a:rPr lang="ru-RU" sz="7200" dirty="0" err="1"/>
              <a:t>гий</a:t>
            </a:r>
            <a:r>
              <a:rPr lang="ru-RU" sz="7200" dirty="0"/>
              <a:t>, </a:t>
            </a:r>
            <a:r>
              <a:rPr lang="ru-RU" sz="7200" dirty="0" err="1"/>
              <a:t>Ге</a:t>
            </a:r>
            <a:r>
              <a:rPr lang="ru-RU" sz="7200" dirty="0"/>
              <a:t>, </a:t>
            </a:r>
            <a:r>
              <a:rPr lang="ru-RU" sz="7200" dirty="0" err="1"/>
              <a:t>биц</a:t>
            </a:r>
            <a:r>
              <a:rPr lang="ru-RU" sz="7200" dirty="0"/>
              <a:t>, </a:t>
            </a:r>
            <a:r>
              <a:rPr lang="ru-RU" sz="7200" dirty="0" err="1"/>
              <a:t>Скре</a:t>
            </a:r>
            <a:r>
              <a:rPr lang="ru-RU" sz="7200" dirty="0"/>
              <a:t>, кий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060848"/>
            <a:ext cx="33843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32856"/>
            <a:ext cx="763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/>
              <a:t>Георгий </a:t>
            </a:r>
            <a:r>
              <a:rPr lang="ru-RU" sz="6000" b="1" i="1" dirty="0" err="1"/>
              <a:t>Скребицкий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0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Весна разукрасила природу по-своему, по-весеннему. Чуть-чуть тронула она зеленью ветви берёз. На осины и тополя развесила серебряные серёжки. Мохнатые белые цветы покрыли кусты черёмухи.</a:t>
            </a:r>
          </a:p>
        </p:txBody>
      </p:sp>
    </p:spTree>
    <p:extLst>
      <p:ext uri="{BB962C8B-B14F-4D97-AF65-F5344CB8AC3E}">
        <p14:creationId xmlns:p14="http://schemas.microsoft.com/office/powerpoint/2010/main" val="33460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О   С   .   .   А  - На этой «осе» в октябре позолота. </a:t>
            </a:r>
            <a:endParaRPr lang="ru-RU" b="1" dirty="0" smtClean="0"/>
          </a:p>
          <a:p>
            <a:r>
              <a:rPr lang="ru-RU" dirty="0"/>
              <a:t>Загадки. </a:t>
            </a:r>
            <a:endParaRPr lang="ru-RU" dirty="0" smtClean="0"/>
          </a:p>
          <a:p>
            <a:r>
              <a:rPr lang="ru-RU" b="1" dirty="0" smtClean="0"/>
              <a:t>1</a:t>
            </a:r>
            <a:r>
              <a:rPr lang="ru-RU" b="1" dirty="0"/>
              <a:t>. Ветра нет, а листочки дрожат.</a:t>
            </a:r>
          </a:p>
          <a:p>
            <a:r>
              <a:rPr lang="ru-RU" b="1" dirty="0" smtClean="0"/>
              <a:t>2.Никто </a:t>
            </a:r>
            <a:r>
              <a:rPr lang="ru-RU" b="1" dirty="0"/>
              <a:t>не пугает, а она всё дрожит.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168352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677219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Разбор.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Осина и без ветра шумит.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 - 	а	- гласный безударный</a:t>
            </a:r>
          </a:p>
          <a:p>
            <a:r>
              <a:rPr lang="ru-RU" b="1" dirty="0"/>
              <a:t>С -	с,	- согласный парный глухой</a:t>
            </a:r>
          </a:p>
          <a:p>
            <a:r>
              <a:rPr lang="ru-RU" b="1" dirty="0"/>
              <a:t>И -  	и	- гласный ударный</a:t>
            </a:r>
          </a:p>
          <a:p>
            <a:r>
              <a:rPr lang="ru-RU" b="1" dirty="0"/>
              <a:t>Н -  	н	- согласный непарный звонкий</a:t>
            </a:r>
          </a:p>
          <a:p>
            <a:r>
              <a:rPr lang="ru-RU" b="1" dirty="0"/>
              <a:t>А -     	а	- гласный безударный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Осень листья осинок разрумянила, будто спелые яблоки. Стал осинник весь ярко-красный, как огонь горит.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40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Хорошо, очень хорошо в лесу в эту весеннюю пору. Солнце так и слепит глаза. Я сел на пень отдохнуть. Кругом было тихо, только где-то далеко в лесу, ка серебряный колокольчик, звенел голосок синицы – первая песня весны.</a:t>
            </a:r>
            <a:r>
              <a:rPr lang="ru-RU" sz="3600" dirty="0"/>
              <a:t>             Г. </a:t>
            </a:r>
            <a:r>
              <a:rPr lang="ru-RU" sz="3600" dirty="0" err="1"/>
              <a:t>Скребицкий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9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0070C0"/>
                </a:solidFill>
              </a:rPr>
              <a:t>Синица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164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1044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251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Урок русского языка во 2 классе. Тема: «Развитие речи, как способ решения орфографических задач».</vt:lpstr>
      <vt:lpstr>Узнайте писателя</vt:lpstr>
      <vt:lpstr>Презентация PowerPoint</vt:lpstr>
      <vt:lpstr>Презентация PowerPoint</vt:lpstr>
      <vt:lpstr>Осина</vt:lpstr>
      <vt:lpstr>Разбор.</vt:lpstr>
      <vt:lpstr>Презентация PowerPoint</vt:lpstr>
      <vt:lpstr>Презентация PowerPoint</vt:lpstr>
      <vt:lpstr>                  Синица</vt:lpstr>
      <vt:lpstr>         СИНИЦА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русского языка во 2 классе. Тема: «Развитие речи, как способ решения орфографических задач».</dc:title>
  <cp:lastModifiedBy>Admin</cp:lastModifiedBy>
  <cp:revision>6</cp:revision>
  <dcterms:modified xsi:type="dcterms:W3CDTF">2013-06-09T06:02:14Z</dcterms:modified>
</cp:coreProperties>
</file>