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F8B4EE-8D43-4888-8605-C9C75886AFCC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A610D4-D84B-4AF1-8CFA-2BE5938AAA2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Урок математики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680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pro_guseniz-600x3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5" y="428604"/>
            <a:ext cx="8515061" cy="612461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мы делали сегодня на уроке?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-Что нового узнали?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Что называют периметром многоугольника?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Как найти периметр треугольника? прямоугольника? квадрата? многоугольника?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Где применяется знание о периметре в жизни?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Устный счёт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818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314" y="214289"/>
            <a:ext cx="8551527" cy="657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7999437" cy="457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37179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144463"/>
            <a:ext cx="7499371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Периметр многоугольника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28604"/>
            <a:ext cx="7772400" cy="5500726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интересно!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Древнем Египте границы земельных участков измерялись ходьбой, т.е. египтяне шли по границе своего участка и измеряли его. Здесь и появилось слово «периметр» (на доску вывешивается табличка со словами «пире» и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метрос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«Пире» – означает «ходить».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Метрос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– измерять, т.е. измерять ходьбой.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61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epositphotos_33666833-Treasure-che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14356"/>
            <a:ext cx="8001056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18129-photos_alice_wonderland_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8572560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62865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  квадрата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а+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+а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a*4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прямоугольника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a+b+a+b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a*2+b*2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)*2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82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Урок математики </vt:lpstr>
      <vt:lpstr>Устный счёт</vt:lpstr>
      <vt:lpstr>Слайд 3</vt:lpstr>
      <vt:lpstr>Слайд 4</vt:lpstr>
      <vt:lpstr>Периметр многоугольника</vt:lpstr>
      <vt:lpstr>Слайд 6</vt:lpstr>
      <vt:lpstr>Слайд 7</vt:lpstr>
      <vt:lpstr>Слайд 8</vt:lpstr>
      <vt:lpstr>Р  квадрата a+а+a+а a*4   Р  прямоугольника a+b+a+b a*2+b*2 (a+b)*2 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User</dc:creator>
  <cp:lastModifiedBy>User</cp:lastModifiedBy>
  <cp:revision>6</cp:revision>
  <dcterms:created xsi:type="dcterms:W3CDTF">2015-10-20T03:07:01Z</dcterms:created>
  <dcterms:modified xsi:type="dcterms:W3CDTF">2015-12-07T18:47:24Z</dcterms:modified>
</cp:coreProperties>
</file>