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928EB2B-263B-4EC2-A380-A652F4F622B3}" type="datetimeFigureOut">
              <a:rPr lang="ru-RU" smtClean="0"/>
              <a:t>19.09.2010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312C17-A229-40C6-A63B-7C5F985EBD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143139"/>
          </a:xfrm>
        </p:spPr>
        <p:txBody>
          <a:bodyPr/>
          <a:lstStyle/>
          <a:p>
            <a:r>
              <a:rPr lang="ru-RU" sz="6600" dirty="0" smtClean="0">
                <a:solidFill>
                  <a:schemeClr val="tx1"/>
                </a:solidFill>
              </a:rPr>
              <a:t>5 класс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85261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Понятие о синтаксисе и пунктуации.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22619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Степь, глухой, над, путь, неизвестный, в , облака, цепью, бесконечный, плыть.</a:t>
            </a:r>
            <a:endParaRPr lang="ru-RU" sz="6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Над глухой степью в неизвестный путь бесконечной цепью облака плывут.</a:t>
            </a:r>
            <a:endParaRPr lang="ru-RU" sz="6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9288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синтаксис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Раздел науки о языке, в котором изучается словосочетание и предложение.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28601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пунктуация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6384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Раздел науки о языке, в котором излагается система знаков препинания и правил их постановки.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Казнить нельзя помиловать.</a:t>
            </a:r>
            <a:endParaRPr lang="ru-RU" sz="80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9600" dirty="0" smtClean="0"/>
              <a:t>.     ?     !     ,    ;    :   -   ()    «»    …</a:t>
            </a:r>
            <a:endParaRPr lang="ru-RU" sz="9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Словосочетания и предложения.</a:t>
            </a:r>
            <a:endParaRPr lang="ru-RU" sz="5400"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Синтаксис изучает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Знаки препинания и правила их постановки.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01135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Пунктуация изучает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98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5 класс </vt:lpstr>
      <vt:lpstr>Степь, глухой, над, путь, неизвестный, в , облака, цепью, бесконечный, плыть.</vt:lpstr>
      <vt:lpstr>Над глухой степью в неизвестный путь бесконечной цепью облака плывут.</vt:lpstr>
      <vt:lpstr>синтаксис</vt:lpstr>
      <vt:lpstr>пунктуация</vt:lpstr>
      <vt:lpstr>Казнить нельзя помиловать.</vt:lpstr>
      <vt:lpstr>.     ?     !     ,    ;    :   -   ()    «»    …</vt:lpstr>
      <vt:lpstr>Синтаксис изучает</vt:lpstr>
      <vt:lpstr>Пунктуация изучает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класс</dc:title>
  <dc:creator>Евгеша</dc:creator>
  <cp:lastModifiedBy>Евгеша</cp:lastModifiedBy>
  <cp:revision>4</cp:revision>
  <dcterms:created xsi:type="dcterms:W3CDTF">2010-09-19T12:04:44Z</dcterms:created>
  <dcterms:modified xsi:type="dcterms:W3CDTF">2010-09-19T12:44:33Z</dcterms:modified>
</cp:coreProperties>
</file>