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6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boi.kards.qip.ru/images/wallpaper/89/61/90505_1280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1994" cy="2857496"/>
          </a:xfrm>
          <a:prstGeom prst="rect">
            <a:avLst/>
          </a:prstGeom>
          <a:noFill/>
        </p:spPr>
      </p:pic>
      <p:pic>
        <p:nvPicPr>
          <p:cNvPr id="17412" name="Picture 4" descr="http://dok.opredelim.com/pars_docs/refs/21/20802/img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46792"/>
            <a:ext cx="5214942" cy="3911207"/>
          </a:xfrm>
          <a:prstGeom prst="rect">
            <a:avLst/>
          </a:prstGeom>
          <a:noFill/>
        </p:spPr>
      </p:pic>
      <p:pic>
        <p:nvPicPr>
          <p:cNvPr id="17414" name="Picture 6" descr="http://www.caingram.info/Colorado/Colorado_rockies/Grand_Tetons_np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4033667" cy="2357454"/>
          </a:xfrm>
          <a:prstGeom prst="rect">
            <a:avLst/>
          </a:prstGeom>
          <a:noFill/>
        </p:spPr>
      </p:pic>
      <p:pic>
        <p:nvPicPr>
          <p:cNvPr id="17416" name="Picture 8" descr="http://i47.beon.ru/76/56/1135676/2/40515302/CaliforniaDreamingLupineFieldCambriaCalifornia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857620" cy="289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t-catalog.ru/data_picture_new_2013/16/4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715140" cy="52527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42926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Рылов Аркадий Александрович - Цветущий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llart.biz/up/photos/album/S-T-U/Ivan%20Ivanovich%20Shishkin/a_woman_under_an_umbrella_on_a_meadow_1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7877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929330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Шишкин Иван Иванович - Женщина под зонтиком на цветущем лугу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rtinheart.ru/upload/posts/odalchuk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093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396335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Летнее цветение лугов. Художник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Одальчук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Ольга.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ubarew.ru/images/gallery/oil-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286644" cy="56149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571501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Виталий Губарев: Цветущий луг. Холст, масло. 1994.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hNJQMRBCna8/UV4iwzr5HaI/AAAAAAAAeZc/Z7b5KGEauCc/s1600/Cap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642918"/>
            <a:ext cx="4643470" cy="5776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od-kovka.com/wp-content/uploads/2015/02/postcards-from-8-march4.jpg"/>
          <p:cNvPicPr>
            <a:picLocks noChangeAspect="1" noChangeArrowheads="1"/>
          </p:cNvPicPr>
          <p:nvPr/>
        </p:nvPicPr>
        <p:blipFill>
          <a:blip r:embed="rId2"/>
          <a:srcRect r="-319" b="57631"/>
          <a:stretch>
            <a:fillRect/>
          </a:stretch>
        </p:blipFill>
        <p:spPr bwMode="auto">
          <a:xfrm>
            <a:off x="0" y="344937"/>
            <a:ext cx="9144000" cy="4963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ood-kovka.com/wp-content/uploads/2015/02/postcards-from-8-march4.jpg"/>
          <p:cNvPicPr>
            <a:picLocks noChangeAspect="1" noChangeArrowheads="1"/>
          </p:cNvPicPr>
          <p:nvPr/>
        </p:nvPicPr>
        <p:blipFill>
          <a:blip r:embed="rId2"/>
          <a:srcRect t="41626"/>
          <a:stretch>
            <a:fillRect/>
          </a:stretch>
        </p:blipFill>
        <p:spPr bwMode="auto">
          <a:xfrm>
            <a:off x="0" y="35495"/>
            <a:ext cx="9092859" cy="6822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 З.</dc:creator>
  <cp:lastModifiedBy>Ирина</cp:lastModifiedBy>
  <cp:revision>1</cp:revision>
  <dcterms:created xsi:type="dcterms:W3CDTF">2015-11-17T06:48:44Z</dcterms:created>
  <dcterms:modified xsi:type="dcterms:W3CDTF">2015-11-17T07:00:19Z</dcterms:modified>
</cp:coreProperties>
</file>