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 из леса вышел снова,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олень и не корова.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Повстречаться нам пришлось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Познакомьтесь это...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www.numama.ru/images/l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428868"/>
            <a:ext cx="4857784" cy="364873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50720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Хозяин лесной Просыпается весной,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зимой под вьюжный вой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Спит в избушке снеговой.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www.numama.ru/images/medv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071678"/>
            <a:ext cx="3429024" cy="455881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Комочек пуха,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Длинное ухо,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Прыгает ловко,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Любит морковку.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images.forwallpaper.com/files/thumbs/preview/11/111434__rabbit-rabbit-grass-blurring_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214554"/>
            <a:ext cx="6429420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Сердитый недотрога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Живет в глуши лесной.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Иголок очень много,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нитки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одной.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www.domvmedu.ru/assets/galleries/21/image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357430"/>
            <a:ext cx="5997565" cy="400050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numama.ru/images/l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709246" cy="2786058"/>
          </a:xfrm>
          <a:prstGeom prst="rect">
            <a:avLst/>
          </a:prstGeom>
          <a:noFill/>
        </p:spPr>
      </p:pic>
      <p:pic>
        <p:nvPicPr>
          <p:cNvPr id="3" name="Picture 2" descr="http://www.numama.ru/images/medv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0"/>
            <a:ext cx="2857520" cy="3799015"/>
          </a:xfrm>
          <a:prstGeom prst="rect">
            <a:avLst/>
          </a:prstGeom>
          <a:noFill/>
        </p:spPr>
      </p:pic>
      <p:pic>
        <p:nvPicPr>
          <p:cNvPr id="4" name="Picture 2" descr="http://images.forwallpaper.com/files/thumbs/preview/11/111434__rabbit-rabbit-grass-blurring_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143248"/>
            <a:ext cx="4500594" cy="3000396"/>
          </a:xfrm>
          <a:prstGeom prst="rect">
            <a:avLst/>
          </a:prstGeom>
          <a:noFill/>
        </p:spPr>
      </p:pic>
      <p:pic>
        <p:nvPicPr>
          <p:cNvPr id="5" name="Picture 2" descr="http://www.domvmedu.ru/assets/galleries/21/image00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3929042"/>
            <a:ext cx="4391101" cy="292895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76" y="6143644"/>
            <a:ext cx="222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общего?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e-rentier.ru.detki-sochi.ru/media/upload/2014/11/14/5kb_EoXOZls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4383309" cy="3286124"/>
          </a:xfrm>
          <a:prstGeom prst="rect">
            <a:avLst/>
          </a:prstGeom>
          <a:noFill/>
        </p:spPr>
      </p:pic>
      <p:pic>
        <p:nvPicPr>
          <p:cNvPr id="5124" name="Picture 4" descr="http://antoninakoneva.ucoz.ru/ne226AhJxK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0"/>
            <a:ext cx="4383309" cy="3286124"/>
          </a:xfrm>
          <a:prstGeom prst="rect">
            <a:avLst/>
          </a:prstGeom>
          <a:noFill/>
        </p:spPr>
      </p:pic>
      <p:pic>
        <p:nvPicPr>
          <p:cNvPr id="5126" name="Picture 6" descr="http://antoninakoneva.ucoz.ru/D5Teq6MLbH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24243"/>
            <a:ext cx="4446846" cy="3333757"/>
          </a:xfrm>
          <a:prstGeom prst="rect">
            <a:avLst/>
          </a:prstGeom>
          <a:noFill/>
        </p:spPr>
      </p:pic>
      <p:pic>
        <p:nvPicPr>
          <p:cNvPr id="5128" name="Picture 8" descr="http://i05.fotocdn.net/s3/48/public_pin_l/156/235317534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3500437"/>
            <a:ext cx="4500594" cy="337405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</Words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 З.</dc:creator>
  <cp:lastModifiedBy>Ирина</cp:lastModifiedBy>
  <cp:revision>2</cp:revision>
  <dcterms:created xsi:type="dcterms:W3CDTF">2015-11-17T06:30:00Z</dcterms:created>
  <dcterms:modified xsi:type="dcterms:W3CDTF">2016-01-05T13:47:01Z</dcterms:modified>
</cp:coreProperties>
</file>