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2153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Муниципальное бюджетное дошкольное  образовательное учреждение детский сад</a:t>
            </a:r>
          </a:p>
          <a:p>
            <a:pPr algn="ctr"/>
            <a:r>
              <a:rPr lang="ru-RU" sz="1400" dirty="0" smtClean="0"/>
              <a:t>комбинированного вида №30 муниципального образования  </a:t>
            </a:r>
          </a:p>
          <a:p>
            <a:pPr algn="ctr"/>
            <a:r>
              <a:rPr lang="ru-RU" sz="1400" dirty="0" err="1" smtClean="0"/>
              <a:t>Усть</a:t>
            </a:r>
            <a:r>
              <a:rPr lang="ru-RU" sz="1400" dirty="0" smtClean="0"/>
              <a:t> – </a:t>
            </a:r>
            <a:r>
              <a:rPr lang="ru-RU" sz="1400" dirty="0" err="1" smtClean="0"/>
              <a:t>Лабинский</a:t>
            </a:r>
            <a:r>
              <a:rPr lang="ru-RU" sz="1400" dirty="0" smtClean="0"/>
              <a:t> район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2214554"/>
            <a:ext cx="6572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Презентация: Дидактическая </a:t>
            </a:r>
            <a:r>
              <a:rPr lang="ru-RU" b="1" dirty="0" smtClean="0"/>
              <a:t>игра «Разноцветная посуда»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143504" y="3714752"/>
            <a:ext cx="371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</a:t>
            </a:r>
          </a:p>
          <a:p>
            <a:r>
              <a:rPr lang="ru-RU" dirty="0" smtClean="0"/>
              <a:t>Воспитатель: Мищенко М.Г.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621508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2015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"/>
            <a:ext cx="82153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 </a:t>
            </a:r>
          </a:p>
          <a:p>
            <a:r>
              <a:rPr lang="ru-RU" b="1" dirty="0" smtClean="0"/>
              <a:t>  </a:t>
            </a:r>
            <a:r>
              <a:rPr lang="ru-RU" b="1" dirty="0" smtClean="0"/>
              <a:t>                    Дидактическая </a:t>
            </a:r>
            <a:r>
              <a:rPr lang="ru-RU" b="1" dirty="0" smtClean="0"/>
              <a:t>игра для </a:t>
            </a:r>
            <a:r>
              <a:rPr lang="ru-RU" b="1" dirty="0" smtClean="0"/>
              <a:t>детей среднего возраста</a:t>
            </a:r>
            <a:endParaRPr lang="ru-RU" b="1" dirty="0" smtClean="0"/>
          </a:p>
          <a:p>
            <a:r>
              <a:rPr lang="ru-RU" b="1" dirty="0" smtClean="0"/>
              <a:t>                         </a:t>
            </a:r>
            <a:r>
              <a:rPr lang="ru-RU" b="1" dirty="0" smtClean="0"/>
              <a:t>                      «</a:t>
            </a:r>
            <a:r>
              <a:rPr lang="ru-RU" b="1" dirty="0" smtClean="0"/>
              <a:t>Разноцветная посуда»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Назначение игры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Данная игра будет полезна детям младшего дошкольного возраста, воспитателям, учителям - логопедам дошкольных учреждений и родителям. Игра многофункциональная, поэтому использовать её можно в нескольких вариантах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Цели игры</a:t>
            </a:r>
            <a:r>
              <a:rPr lang="ru-RU" dirty="0" smtClean="0"/>
              <a:t>: Знакомство с цветом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Задачи</a:t>
            </a:r>
            <a:r>
              <a:rPr lang="ru-RU" b="1" dirty="0" smtClean="0"/>
              <a:t>:</a:t>
            </a:r>
            <a:endParaRPr lang="ru-RU" dirty="0" smtClean="0"/>
          </a:p>
          <a:p>
            <a:r>
              <a:rPr lang="ru-RU" dirty="0" smtClean="0"/>
              <a:t>Образовательные:  Учить детей различать, соотносить и называть основные цвета: красный, жёлтый, зелёный и синий. Совершенствовать умения накладывать силуэт на контур. Формировать пространственные представления (внизу, вверху, справа, слева). Закрепить название посуды.</a:t>
            </a:r>
          </a:p>
          <a:p>
            <a:r>
              <a:rPr lang="ru-RU" dirty="0" smtClean="0"/>
              <a:t>Воспитательные:  Воспитывать активность и самостоятельность на занятии; дружеские взаимоотношения между детьми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b="1" dirty="0" smtClean="0"/>
              <a:t>Игровое оборудование:</a:t>
            </a:r>
            <a:r>
              <a:rPr lang="ru-RU" dirty="0" smtClean="0"/>
              <a:t> </a:t>
            </a:r>
          </a:p>
          <a:p>
            <a:r>
              <a:rPr lang="ru-RU" dirty="0" smtClean="0"/>
              <a:t>Игра изготовлена из плотного картона с изображением контура посуды разного цвета и плоскостные силуэты  посуды из разноцветного картона.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Дидактическая игра для дошкольников. Разноцветная посу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28650"/>
            <a:ext cx="5000628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429256" y="1714488"/>
            <a:ext cx="335758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Игра изготовлена из плотного картона с изображением контура посуды разного цвета и плоскостные силуэты  посуды из разноцветного картона.</a:t>
            </a:r>
          </a:p>
          <a:p>
            <a:r>
              <a:rPr lang="ru-RU" sz="24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идактическая игра для дошкольников. Разноцветная посу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92919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500694" y="1142984"/>
            <a:ext cx="335758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«Разложи посуду по цветам»</a:t>
            </a:r>
            <a:endParaRPr lang="ru-RU" sz="2400" dirty="0" smtClean="0"/>
          </a:p>
          <a:p>
            <a:r>
              <a:rPr lang="ru-RU" sz="2400" dirty="0" smtClean="0"/>
              <a:t> </a:t>
            </a:r>
          </a:p>
          <a:p>
            <a:r>
              <a:rPr lang="ru-RU" sz="2400" b="1" dirty="0" smtClean="0"/>
              <a:t>Педагог </a:t>
            </a:r>
            <a:r>
              <a:rPr lang="ru-RU" sz="2400" b="1" dirty="0" smtClean="0"/>
              <a:t>предлагает рассмотреть и назвать силуэты посуды, её цвет. Наложить силуэты на соответствующий цветовой контур.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идактическая игра для дошкольников. Разноцветная посу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4929189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143504" y="714356"/>
            <a:ext cx="37862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«Найди посуду по названию»</a:t>
            </a:r>
          </a:p>
          <a:p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Ход игры: Предложить детям из нескольких силуэтов посуды, выбрать и правильно наложить на игровые поля, те силуэты, которые называет педагог. Например (найди только кастрюли, назови  какого  они цвета)  и так далее.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идактическая игра для дошкольников. Разноцветная посуд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9"/>
            <a:ext cx="4929190" cy="621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357818" y="785794"/>
            <a:ext cx="3643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«Вверху, внизу, справа, слева».</a:t>
            </a:r>
          </a:p>
          <a:p>
            <a:r>
              <a:rPr lang="ru-RU" sz="2400" b="1" dirty="0" smtClean="0"/>
              <a:t> </a:t>
            </a:r>
          </a:p>
          <a:p>
            <a:r>
              <a:rPr lang="ru-RU" sz="2400" b="1" dirty="0" smtClean="0"/>
              <a:t>Ход игры: Педагог предлагает выбрать и наложить на цветовое поле, те силуэты посуды, которые находятся вверху. Например (красная чашка, синяя тарелка) и так далее.</a:t>
            </a:r>
          </a:p>
          <a:p>
            <a:r>
              <a:rPr lang="ru-RU" sz="24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2015-12-19T11:05:05Z</dcterms:created>
  <dcterms:modified xsi:type="dcterms:W3CDTF">2015-12-19T11:35:36Z</dcterms:modified>
</cp:coreProperties>
</file>