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65" r:id="rId6"/>
    <p:sldId id="266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4" r:id="rId18"/>
    <p:sldId id="258" r:id="rId19"/>
    <p:sldId id="259" r:id="rId20"/>
    <p:sldId id="260" r:id="rId21"/>
    <p:sldId id="261" r:id="rId22"/>
    <p:sldId id="262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6800A3-0652-41E0-9410-70FF45EEC0BB}" type="datetimeFigureOut">
              <a:rPr lang="ru-RU" smtClean="0"/>
              <a:t>03.01.2015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AE9720-7F66-4367-B32E-A6B55D247B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828800"/>
          </a:xfrm>
        </p:spPr>
        <p:txBody>
          <a:bodyPr/>
          <a:lstStyle/>
          <a:p>
            <a:pPr algn="ctr"/>
            <a:r>
              <a:rPr lang="ru-RU" dirty="0" smtClean="0"/>
              <a:t>Проверочный тест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sz="3600" dirty="0" smtClean="0"/>
              <a:t>по произведению </a:t>
            </a:r>
            <a:r>
              <a:rPr lang="ru-RU" sz="3600" dirty="0" err="1" smtClean="0"/>
              <a:t>М.Горького</a:t>
            </a:r>
            <a:r>
              <a:rPr lang="ru-RU" sz="3600" dirty="0" smtClean="0"/>
              <a:t> </a:t>
            </a:r>
          </a:p>
          <a:p>
            <a:pPr algn="ctr"/>
            <a:r>
              <a:rPr lang="ru-RU" sz="3600" dirty="0" smtClean="0"/>
              <a:t>«</a:t>
            </a:r>
            <a:r>
              <a:rPr lang="ru-RU" sz="3600" dirty="0" err="1" smtClean="0"/>
              <a:t>Евсейка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6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7</a:t>
            </a:r>
            <a:r>
              <a:rPr lang="ru-RU" sz="2400" dirty="0" smtClean="0"/>
              <a:t>. «Серьёзный какой», - подумал </a:t>
            </a:r>
            <a:r>
              <a:rPr lang="ru-RU" sz="2400" dirty="0" err="1" smtClean="0"/>
              <a:t>Евсейка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о папе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о большом раке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о морском пузыре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663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8. Кто, ворочая глазами на ниточках, вежливо спрашивает: «Позвольте узнать, который час?»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большой рак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морской пузырь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лангуст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90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9</a:t>
            </a:r>
            <a:r>
              <a:rPr lang="ru-RU" sz="2400" dirty="0" smtClean="0"/>
              <a:t>. Кто укоряет </a:t>
            </a:r>
            <a:r>
              <a:rPr lang="ru-RU" sz="2400" dirty="0" err="1" smtClean="0"/>
              <a:t>Евсейку</a:t>
            </a:r>
            <a:r>
              <a:rPr lang="ru-RU" sz="2400" dirty="0" smtClean="0"/>
              <a:t>: «Хорош! Хорош! Ни рак, ни рыба, ни моллюск, ай-я-</a:t>
            </a:r>
            <a:r>
              <a:rPr lang="ru-RU" sz="2400" dirty="0" err="1" smtClean="0"/>
              <a:t>яй</a:t>
            </a:r>
            <a:r>
              <a:rPr lang="ru-RU" sz="2400" dirty="0" smtClean="0"/>
              <a:t>!»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большой рак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морской пузырь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лангуст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99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10. Даже по голове </a:t>
            </a:r>
            <a:r>
              <a:rPr lang="ru-RU" sz="2400" dirty="0" err="1" smtClean="0"/>
              <a:t>Евсейки</a:t>
            </a:r>
            <a:r>
              <a:rPr lang="ru-RU" sz="2400" dirty="0" smtClean="0"/>
              <a:t> путешествуют __________,- запутались в волосах и дергают их.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актинии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маленькие рачки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сифонофоры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750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11. Вот по белым камням везёт свою раковину ____________.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4000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рак - отшельник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краб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морская черепаха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252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12. Над тяжёлым щитом какого морского животного играют две маленькие зелёные рыбёшки, совсем как бабочки в воздухе?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4000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а)морской черепахи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морской звезды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болтливой рыбы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02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049" y="571051"/>
            <a:ext cx="844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13. Быстрые креветки мелькают точно </a:t>
            </a:r>
            <a:r>
              <a:rPr lang="ru-RU" sz="2400" b="1" dirty="0" smtClean="0"/>
              <a:t>________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4000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а)комары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б)пчёлы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в)мухи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85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61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5185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63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4096" y="1052736"/>
            <a:ext cx="4384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Цель проверочного теста: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2564904"/>
            <a:ext cx="6397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Проверить себя, как я понимаю содержание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30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1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057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323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52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764704"/>
            <a:ext cx="5944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Критерии оценивания работы: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82872" y="2299791"/>
            <a:ext cx="566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1 - 3 неверных ответа  - </a:t>
            </a:r>
            <a:r>
              <a:rPr lang="ru-RU" sz="2400" b="1" dirty="0" smtClean="0">
                <a:solidFill>
                  <a:srgbClr val="00B0F0"/>
                </a:solidFill>
              </a:rPr>
              <a:t>хорошо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5928" y="3013501"/>
            <a:ext cx="75921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4 - 6 неверных ответ – </a:t>
            </a:r>
            <a:r>
              <a:rPr lang="ru-RU" sz="2400" b="1" dirty="0" smtClean="0">
                <a:solidFill>
                  <a:srgbClr val="0070C0"/>
                </a:solidFill>
              </a:rPr>
              <a:t>удовлетворительно,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0070C0"/>
                </a:solidFill>
              </a:rPr>
              <a:t>н</a:t>
            </a:r>
            <a:r>
              <a:rPr lang="ru-RU" sz="2400" b="1" dirty="0" smtClean="0">
                <a:solidFill>
                  <a:srgbClr val="0070C0"/>
                </a:solidFill>
              </a:rPr>
              <a:t>адо ещё раз прочитать текст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928" y="4581128"/>
            <a:ext cx="7108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7 и более    - </a:t>
            </a:r>
            <a:r>
              <a:rPr lang="ru-RU" sz="2400" b="1" dirty="0" smtClean="0"/>
              <a:t>грустно и печально, </a:t>
            </a:r>
          </a:p>
          <a:p>
            <a:r>
              <a:rPr lang="ru-RU" sz="2400" b="1" dirty="0" smtClean="0"/>
              <a:t>ещё раз прочитай текст и найди </a:t>
            </a:r>
          </a:p>
          <a:p>
            <a:r>
              <a:rPr lang="ru-RU" sz="2400" b="1" dirty="0" smtClean="0"/>
              <a:t>ответы на вопросы 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599183"/>
            <a:ext cx="395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Без ошибок - </a:t>
            </a:r>
            <a:r>
              <a:rPr lang="ru-RU" sz="2400" b="1" dirty="0" smtClean="0">
                <a:solidFill>
                  <a:srgbClr val="FF0000"/>
                </a:solidFill>
              </a:rPr>
              <a:t>молодец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33" y="696212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err="1" smtClean="0"/>
              <a:t>Евсейка</a:t>
            </a:r>
            <a:r>
              <a:rPr lang="ru-RU" sz="2400" dirty="0" smtClean="0"/>
              <a:t> сел на </a:t>
            </a:r>
            <a:r>
              <a:rPr lang="ru-RU" sz="2400" b="1" dirty="0" smtClean="0"/>
              <a:t>_____________</a:t>
            </a:r>
            <a:r>
              <a:rPr lang="ru-RU" sz="2400" dirty="0" smtClean="0"/>
              <a:t>, мягко покрытый рыжими водорослями,  смотрит вокруг – очень хорошо!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5" y="2259014"/>
            <a:ext cx="145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камень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5" y="2967335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берег моря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3645024"/>
            <a:ext cx="2177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морское дно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87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 С чем сравнивает автор актинии?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5" y="2259014"/>
            <a:ext cx="167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камнями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5" y="2967335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вишней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5" y="3645023"/>
            <a:ext cx="1470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розами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00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350" y="729655"/>
            <a:ext cx="8443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3</a:t>
            </a:r>
            <a:r>
              <a:rPr lang="ru-RU" sz="2400" dirty="0" smtClean="0"/>
              <a:t>. О ком говорит герой: «Вроде меня, только побольше и усы у него. </a:t>
            </a:r>
          </a:p>
          <a:p>
            <a:r>
              <a:rPr lang="ru-RU" sz="2400" dirty="0" smtClean="0"/>
              <a:t>Если не сердится,  то очень милый…»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421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настоящий человек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2991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папа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91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усатый лангуст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43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350" y="729655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4. На ногу взбирается ______________, похожая на плохо нарисованного поросёнка, шипит.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421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алая морская звезда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2991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голотурия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91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сепия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13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5</a:t>
            </a:r>
            <a:r>
              <a:rPr lang="ru-RU" sz="2400" dirty="0" smtClean="0"/>
              <a:t>. Какое морское животное автор сравнивает с мокрым носовым платком?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лангуста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219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сепию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черепаху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046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067" y="662897"/>
            <a:ext cx="844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6. Что </a:t>
            </a:r>
            <a:r>
              <a:rPr lang="ru-RU" sz="2400" dirty="0" err="1" smtClean="0"/>
              <a:t>Евсейка</a:t>
            </a:r>
            <a:r>
              <a:rPr lang="ru-RU" sz="2400" dirty="0" smtClean="0"/>
              <a:t> предложил болтливой рыбе?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4024" y="2259014"/>
            <a:ext cx="284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</a:t>
            </a:r>
            <a:r>
              <a:rPr lang="ru-RU" sz="2400" dirty="0" smtClean="0"/>
              <a:t>) поиграть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04024" y="2967335"/>
            <a:ext cx="371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</a:t>
            </a:r>
            <a:r>
              <a:rPr lang="ru-RU" sz="2400" dirty="0" smtClean="0"/>
              <a:t>) съесть его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4024" y="3645023"/>
            <a:ext cx="349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</a:t>
            </a:r>
            <a:r>
              <a:rPr lang="ru-RU" sz="2400" dirty="0" smtClean="0"/>
              <a:t>) ловить мух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743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</TotalTime>
  <Words>385</Words>
  <Application>Microsoft Office PowerPoint</Application>
  <PresentationFormat>Экран (4:3)</PresentationFormat>
  <Paragraphs>66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Проверочный тест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9</cp:revision>
  <dcterms:created xsi:type="dcterms:W3CDTF">2015-01-03T12:30:41Z</dcterms:created>
  <dcterms:modified xsi:type="dcterms:W3CDTF">2015-01-03T13:36:37Z</dcterms:modified>
</cp:coreProperties>
</file>